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70" r:id="rId7"/>
    <p:sldId id="258" r:id="rId8"/>
    <p:sldId id="265" r:id="rId9"/>
    <p:sldId id="275" r:id="rId10"/>
    <p:sldId id="278" r:id="rId11"/>
    <p:sldId id="259" r:id="rId12"/>
    <p:sldId id="261" r:id="rId13"/>
    <p:sldId id="272" r:id="rId14"/>
    <p:sldId id="273" r:id="rId15"/>
    <p:sldId id="274" r:id="rId16"/>
  </p:sldIdLst>
  <p:sldSz cx="18288000" cy="10287000"/>
  <p:notesSz cx="6858000" cy="9144000"/>
  <p:embeddedFontLst>
    <p:embeddedFont>
      <p:font typeface="Alegreya Medium Bold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omic Sans MS" panose="030F0702030302020204" pitchFamily="66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22" autoAdjust="0"/>
  </p:normalViewPr>
  <p:slideViewPr>
    <p:cSldViewPr>
      <p:cViewPr varScale="1">
        <p:scale>
          <a:sx n="56" d="100"/>
          <a:sy n="56" d="100"/>
        </p:scale>
        <p:origin x="11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. Hayward (KG)" userId="8bf2e3ce-65b3-4c28-a04e-41221a8672b2" providerId="ADAL" clId="{4AAC17A5-F126-429E-8027-1E4764722225}"/>
    <pc:docChg chg="custSel delSld modSld">
      <pc:chgData name="A. Hayward (KG)" userId="8bf2e3ce-65b3-4c28-a04e-41221a8672b2" providerId="ADAL" clId="{4AAC17A5-F126-429E-8027-1E4764722225}" dt="2024-09-22T18:08:56.352" v="188" actId="2711"/>
      <pc:docMkLst>
        <pc:docMk/>
      </pc:docMkLst>
      <pc:sldChg chg="modSp">
        <pc:chgData name="A. Hayward (KG)" userId="8bf2e3ce-65b3-4c28-a04e-41221a8672b2" providerId="ADAL" clId="{4AAC17A5-F126-429E-8027-1E4764722225}" dt="2024-09-22T17:58:50.762" v="63" actId="1076"/>
        <pc:sldMkLst>
          <pc:docMk/>
          <pc:sldMk cId="0" sldId="256"/>
        </pc:sldMkLst>
        <pc:spChg chg="mod">
          <ac:chgData name="A. Hayward (KG)" userId="8bf2e3ce-65b3-4c28-a04e-41221a8672b2" providerId="ADAL" clId="{4AAC17A5-F126-429E-8027-1E4764722225}" dt="2024-09-22T17:58:30.675" v="58" actId="14100"/>
          <ac:spMkLst>
            <pc:docMk/>
            <pc:sldMk cId="0" sldId="256"/>
            <ac:spMk id="2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7:58:50.762" v="63" actId="1076"/>
          <ac:spMkLst>
            <pc:docMk/>
            <pc:sldMk cId="0" sldId="256"/>
            <ac:spMk id="50" creationId="{00000000-0000-0000-0000-000000000000}"/>
          </ac:spMkLst>
        </pc:spChg>
        <pc:grpChg chg="mod">
          <ac:chgData name="A. Hayward (KG)" userId="8bf2e3ce-65b3-4c28-a04e-41221a8672b2" providerId="ADAL" clId="{4AAC17A5-F126-429E-8027-1E4764722225}" dt="2024-09-22T17:56:21.889" v="36" actId="207"/>
          <ac:grpSpMkLst>
            <pc:docMk/>
            <pc:sldMk cId="0" sldId="256"/>
            <ac:grpSpMk id="14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21.889" v="36" actId="207"/>
          <ac:grpSpMkLst>
            <pc:docMk/>
            <pc:sldMk cId="0" sldId="256"/>
            <ac:grpSpMk id="16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21.889" v="36" actId="207"/>
          <ac:grpSpMkLst>
            <pc:docMk/>
            <pc:sldMk cId="0" sldId="256"/>
            <ac:grpSpMk id="18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21.889" v="36" actId="207"/>
          <ac:grpSpMkLst>
            <pc:docMk/>
            <pc:sldMk cId="0" sldId="256"/>
            <ac:grpSpMk id="20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21.889" v="36" actId="207"/>
          <ac:grpSpMkLst>
            <pc:docMk/>
            <pc:sldMk cId="0" sldId="256"/>
            <ac:grpSpMk id="2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21.889" v="36" actId="207"/>
          <ac:grpSpMkLst>
            <pc:docMk/>
            <pc:sldMk cId="0" sldId="256"/>
            <ac:grpSpMk id="29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21.889" v="36" actId="207"/>
          <ac:grpSpMkLst>
            <pc:docMk/>
            <pc:sldMk cId="0" sldId="256"/>
            <ac:grpSpMk id="36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21.889" v="36" actId="207"/>
          <ac:grpSpMkLst>
            <pc:docMk/>
            <pc:sldMk cId="0" sldId="256"/>
            <ac:grpSpMk id="43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10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11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1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21.889" v="36" actId="207"/>
          <ac:picMkLst>
            <pc:docMk/>
            <pc:sldMk cId="0" sldId="256"/>
            <ac:picMk id="13" creationId="{00000000-0000-0000-0000-000000000000}"/>
          </ac:picMkLst>
        </pc:picChg>
      </pc:sldChg>
      <pc:sldChg chg="modSp setBg">
        <pc:chgData name="A. Hayward (KG)" userId="8bf2e3ce-65b3-4c28-a04e-41221a8672b2" providerId="ADAL" clId="{4AAC17A5-F126-429E-8027-1E4764722225}" dt="2024-09-22T17:58:13.574" v="55" actId="1076"/>
        <pc:sldMkLst>
          <pc:docMk/>
          <pc:sldMk cId="0" sldId="257"/>
        </pc:sldMkLst>
        <pc:spChg chg="mod">
          <ac:chgData name="A. Hayward (KG)" userId="8bf2e3ce-65b3-4c28-a04e-41221a8672b2" providerId="ADAL" clId="{4AAC17A5-F126-429E-8027-1E4764722225}" dt="2024-09-22T17:58:13.574" v="55" actId="1076"/>
          <ac:spMkLst>
            <pc:docMk/>
            <pc:sldMk cId="0" sldId="257"/>
            <ac:spMk id="34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7:57:38.351" v="46" actId="1076"/>
          <ac:spMkLst>
            <pc:docMk/>
            <pc:sldMk cId="0" sldId="257"/>
            <ac:spMk id="36" creationId="{9B0B784B-3ECC-443B-9A39-46268DA6195F}"/>
          </ac:spMkLst>
        </pc:spChg>
        <pc:grpChg chg="mod">
          <ac:chgData name="A. Hayward (KG)" userId="8bf2e3ce-65b3-4c28-a04e-41221a8672b2" providerId="ADAL" clId="{4AAC17A5-F126-429E-8027-1E4764722225}" dt="2024-09-22T17:56:38.456" v="37" actId="207"/>
          <ac:grpSpMkLst>
            <pc:docMk/>
            <pc:sldMk cId="0" sldId="257"/>
            <ac:grpSpMk id="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38.456" v="37" actId="207"/>
          <ac:grpSpMkLst>
            <pc:docMk/>
            <pc:sldMk cId="0" sldId="257"/>
            <ac:grpSpMk id="5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38.456" v="37" actId="207"/>
          <ac:grpSpMkLst>
            <pc:docMk/>
            <pc:sldMk cId="0" sldId="257"/>
            <ac:grpSpMk id="8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38.456" v="37" actId="207"/>
          <ac:grpSpMkLst>
            <pc:docMk/>
            <pc:sldMk cId="0" sldId="257"/>
            <ac:grpSpMk id="11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38.456" v="37" actId="207"/>
          <ac:grpSpMkLst>
            <pc:docMk/>
            <pc:sldMk cId="0" sldId="257"/>
            <ac:grpSpMk id="18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6:38.456" v="37" actId="207"/>
          <ac:grpSpMkLst>
            <pc:docMk/>
            <pc:sldMk cId="0" sldId="257"/>
            <ac:grpSpMk id="25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7:56:38.456" v="37" actId="207"/>
          <ac:picMkLst>
            <pc:docMk/>
            <pc:sldMk cId="0" sldId="257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38.456" v="37" actId="207"/>
          <ac:picMkLst>
            <pc:docMk/>
            <pc:sldMk cId="0" sldId="257"/>
            <ac:picMk id="1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38.456" v="37" actId="207"/>
          <ac:picMkLst>
            <pc:docMk/>
            <pc:sldMk cId="0" sldId="257"/>
            <ac:picMk id="1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38.456" v="37" actId="207"/>
          <ac:picMkLst>
            <pc:docMk/>
            <pc:sldMk cId="0" sldId="257"/>
            <ac:picMk id="1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38.456" v="37" actId="207"/>
          <ac:picMkLst>
            <pc:docMk/>
            <pc:sldMk cId="0" sldId="257"/>
            <ac:picMk id="1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38.456" v="37" actId="207"/>
          <ac:picMkLst>
            <pc:docMk/>
            <pc:sldMk cId="0" sldId="257"/>
            <ac:picMk id="1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38.456" v="37" actId="207"/>
          <ac:picMkLst>
            <pc:docMk/>
            <pc:sldMk cId="0" sldId="257"/>
            <ac:picMk id="3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6:38.456" v="37" actId="207"/>
          <ac:picMkLst>
            <pc:docMk/>
            <pc:sldMk cId="0" sldId="257"/>
            <ac:picMk id="33" creationId="{00000000-0000-0000-0000-000000000000}"/>
          </ac:picMkLst>
        </pc:picChg>
      </pc:sldChg>
      <pc:sldChg chg="modSp">
        <pc:chgData name="A. Hayward (KG)" userId="8bf2e3ce-65b3-4c28-a04e-41221a8672b2" providerId="ADAL" clId="{4AAC17A5-F126-429E-8027-1E4764722225}" dt="2024-09-22T18:03:15.969" v="131" actId="255"/>
        <pc:sldMkLst>
          <pc:docMk/>
          <pc:sldMk cId="0" sldId="258"/>
        </pc:sldMkLst>
        <pc:spChg chg="mod">
          <ac:chgData name="A. Hayward (KG)" userId="8bf2e3ce-65b3-4c28-a04e-41221a8672b2" providerId="ADAL" clId="{4AAC17A5-F126-429E-8027-1E4764722225}" dt="2024-09-22T18:03:15.969" v="131" actId="255"/>
          <ac:spMkLst>
            <pc:docMk/>
            <pc:sldMk cId="0" sldId="258"/>
            <ac:spMk id="3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8:01:49.108" v="116" actId="207"/>
          <ac:spMkLst>
            <pc:docMk/>
            <pc:sldMk cId="0" sldId="258"/>
            <ac:spMk id="34" creationId="{A16D369B-5E9E-4DEB-9816-BEF0E0532A2D}"/>
          </ac:spMkLst>
        </pc:spChg>
        <pc:grpChg chg="mod">
          <ac:chgData name="A. Hayward (KG)" userId="8bf2e3ce-65b3-4c28-a04e-41221a8672b2" providerId="ADAL" clId="{4AAC17A5-F126-429E-8027-1E4764722225}" dt="2024-09-22T18:01:49.108" v="116" actId="207"/>
          <ac:grpSpMkLst>
            <pc:docMk/>
            <pc:sldMk cId="0" sldId="258"/>
            <ac:grpSpMk id="4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1:49.108" v="116" actId="207"/>
          <ac:grpSpMkLst>
            <pc:docMk/>
            <pc:sldMk cId="0" sldId="258"/>
            <ac:grpSpMk id="7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1:55.911" v="117" actId="1076"/>
          <ac:grpSpMkLst>
            <pc:docMk/>
            <pc:sldMk cId="0" sldId="258"/>
            <ac:grpSpMk id="9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1:49.108" v="116" actId="207"/>
          <ac:grpSpMkLst>
            <pc:docMk/>
            <pc:sldMk cId="0" sldId="258"/>
            <ac:grpSpMk id="1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1:49.108" v="116" actId="207"/>
          <ac:grpSpMkLst>
            <pc:docMk/>
            <pc:sldMk cId="0" sldId="258"/>
            <ac:grpSpMk id="18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1:49.108" v="116" actId="207"/>
          <ac:grpSpMkLst>
            <pc:docMk/>
            <pc:sldMk cId="0" sldId="258"/>
            <ac:grpSpMk id="25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01:49.108" v="116" actId="207"/>
          <ac:picMkLst>
            <pc:docMk/>
            <pc:sldMk cId="0" sldId="258"/>
            <ac:picMk id="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1:49.108" v="116" actId="207"/>
          <ac:picMkLst>
            <pc:docMk/>
            <pc:sldMk cId="0" sldId="258"/>
            <ac:picMk id="1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1:49.108" v="116" actId="207"/>
          <ac:picMkLst>
            <pc:docMk/>
            <pc:sldMk cId="0" sldId="258"/>
            <ac:picMk id="1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1:49.108" v="116" actId="207"/>
          <ac:picMkLst>
            <pc:docMk/>
            <pc:sldMk cId="0" sldId="258"/>
            <ac:picMk id="1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1:49.108" v="116" actId="207"/>
          <ac:picMkLst>
            <pc:docMk/>
            <pc:sldMk cId="0" sldId="258"/>
            <ac:picMk id="1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1:49.108" v="116" actId="207"/>
          <ac:picMkLst>
            <pc:docMk/>
            <pc:sldMk cId="0" sldId="258"/>
            <ac:picMk id="3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1:49.108" v="116" actId="207"/>
          <ac:picMkLst>
            <pc:docMk/>
            <pc:sldMk cId="0" sldId="258"/>
            <ac:picMk id="33" creationId="{00000000-0000-0000-0000-000000000000}"/>
          </ac:picMkLst>
        </pc:picChg>
      </pc:sldChg>
      <pc:sldChg chg="modSp">
        <pc:chgData name="A. Hayward (KG)" userId="8bf2e3ce-65b3-4c28-a04e-41221a8672b2" providerId="ADAL" clId="{4AAC17A5-F126-429E-8027-1E4764722225}" dt="2024-09-22T18:03:48.052" v="133" actId="207"/>
        <pc:sldMkLst>
          <pc:docMk/>
          <pc:sldMk cId="0" sldId="259"/>
        </pc:sldMkLst>
        <pc:spChg chg="mod">
          <ac:chgData name="A. Hayward (KG)" userId="8bf2e3ce-65b3-4c28-a04e-41221a8672b2" providerId="ADAL" clId="{4AAC17A5-F126-429E-8027-1E4764722225}" dt="2024-09-22T18:03:48.052" v="133" actId="207"/>
          <ac:spMkLst>
            <pc:docMk/>
            <pc:sldMk cId="0" sldId="259"/>
            <ac:spMk id="29" creationId="{00000000-0000-0000-0000-000000000000}"/>
          </ac:spMkLst>
        </pc:spChg>
        <pc:grpChg chg="mod">
          <ac:chgData name="A. Hayward (KG)" userId="8bf2e3ce-65b3-4c28-a04e-41221a8672b2" providerId="ADAL" clId="{4AAC17A5-F126-429E-8027-1E4764722225}" dt="2024-09-22T18:03:48.052" v="133" actId="207"/>
          <ac:grpSpMkLst>
            <pc:docMk/>
            <pc:sldMk cId="0" sldId="259"/>
            <ac:grpSpMk id="1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3:48.052" v="133" actId="207"/>
          <ac:grpSpMkLst>
            <pc:docMk/>
            <pc:sldMk cId="0" sldId="259"/>
            <ac:grpSpMk id="19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10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11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2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2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2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48.052" v="133" actId="207"/>
          <ac:picMkLst>
            <pc:docMk/>
            <pc:sldMk cId="0" sldId="259"/>
            <ac:picMk id="31" creationId="{153D1843-0CCD-444F-B8A3-D90143665B77}"/>
          </ac:picMkLst>
        </pc:picChg>
      </pc:sldChg>
      <pc:sldChg chg="del">
        <pc:chgData name="A. Hayward (KG)" userId="8bf2e3ce-65b3-4c28-a04e-41221a8672b2" providerId="ADAL" clId="{4AAC17A5-F126-429E-8027-1E4764722225}" dt="2024-09-22T18:07:05.713" v="158" actId="2696"/>
        <pc:sldMkLst>
          <pc:docMk/>
          <pc:sldMk cId="0" sldId="260"/>
        </pc:sldMkLst>
      </pc:sldChg>
      <pc:sldChg chg="modSp">
        <pc:chgData name="A. Hayward (KG)" userId="8bf2e3ce-65b3-4c28-a04e-41221a8672b2" providerId="ADAL" clId="{4AAC17A5-F126-429E-8027-1E4764722225}" dt="2024-09-22T18:06:03.233" v="153" actId="207"/>
        <pc:sldMkLst>
          <pc:docMk/>
          <pc:sldMk cId="0" sldId="261"/>
        </pc:sldMkLst>
        <pc:spChg chg="mod">
          <ac:chgData name="A. Hayward (KG)" userId="8bf2e3ce-65b3-4c28-a04e-41221a8672b2" providerId="ADAL" clId="{4AAC17A5-F126-429E-8027-1E4764722225}" dt="2024-09-22T18:06:03.233" v="153" actId="207"/>
          <ac:spMkLst>
            <pc:docMk/>
            <pc:sldMk cId="0" sldId="261"/>
            <ac:spMk id="3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8:06:03.233" v="153" actId="207"/>
          <ac:spMkLst>
            <pc:docMk/>
            <pc:sldMk cId="0" sldId="261"/>
            <ac:spMk id="39" creationId="{7C251C99-CA9B-4312-B020-476A5758A439}"/>
          </ac:spMkLst>
        </pc:spChg>
        <pc:grpChg chg="mod">
          <ac:chgData name="A. Hayward (KG)" userId="8bf2e3ce-65b3-4c28-a04e-41221a8672b2" providerId="ADAL" clId="{4AAC17A5-F126-429E-8027-1E4764722225}" dt="2024-09-22T18:06:03.233" v="153" actId="207"/>
          <ac:grpSpMkLst>
            <pc:docMk/>
            <pc:sldMk cId="0" sldId="261"/>
            <ac:grpSpMk id="4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03.233" v="153" actId="207"/>
          <ac:grpSpMkLst>
            <pc:docMk/>
            <pc:sldMk cId="0" sldId="261"/>
            <ac:grpSpMk id="7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03.233" v="153" actId="207"/>
          <ac:grpSpMkLst>
            <pc:docMk/>
            <pc:sldMk cId="0" sldId="261"/>
            <ac:grpSpMk id="9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03.233" v="153" actId="207"/>
          <ac:grpSpMkLst>
            <pc:docMk/>
            <pc:sldMk cId="0" sldId="261"/>
            <ac:grpSpMk id="1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03.233" v="153" actId="207"/>
          <ac:grpSpMkLst>
            <pc:docMk/>
            <pc:sldMk cId="0" sldId="261"/>
            <ac:grpSpMk id="23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03.233" v="153" actId="207"/>
          <ac:grpSpMkLst>
            <pc:docMk/>
            <pc:sldMk cId="0" sldId="261"/>
            <ac:grpSpMk id="30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06:03.233" v="153" actId="207"/>
          <ac:picMkLst>
            <pc:docMk/>
            <pc:sldMk cId="0" sldId="261"/>
            <ac:picMk id="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03.233" v="153" actId="207"/>
          <ac:picMkLst>
            <pc:docMk/>
            <pc:sldMk cId="0" sldId="261"/>
            <ac:picMk id="1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03.233" v="153" actId="207"/>
          <ac:picMkLst>
            <pc:docMk/>
            <pc:sldMk cId="0" sldId="261"/>
            <ac:picMk id="1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03.233" v="153" actId="207"/>
          <ac:picMkLst>
            <pc:docMk/>
            <pc:sldMk cId="0" sldId="261"/>
            <ac:picMk id="1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03.233" v="153" actId="207"/>
          <ac:picMkLst>
            <pc:docMk/>
            <pc:sldMk cId="0" sldId="261"/>
            <ac:picMk id="20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03.233" v="153" actId="207"/>
          <ac:picMkLst>
            <pc:docMk/>
            <pc:sldMk cId="0" sldId="261"/>
            <ac:picMk id="21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03.233" v="153" actId="207"/>
          <ac:picMkLst>
            <pc:docMk/>
            <pc:sldMk cId="0" sldId="261"/>
            <ac:picMk id="2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03.233" v="153" actId="207"/>
          <ac:picMkLst>
            <pc:docMk/>
            <pc:sldMk cId="0" sldId="261"/>
            <ac:picMk id="3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03.233" v="153" actId="207"/>
          <ac:picMkLst>
            <pc:docMk/>
            <pc:sldMk cId="0" sldId="261"/>
            <ac:picMk id="38" creationId="{00000000-0000-0000-0000-000000000000}"/>
          </ac:picMkLst>
        </pc:picChg>
      </pc:sldChg>
      <pc:sldChg chg="modSp">
        <pc:chgData name="A. Hayward (KG)" userId="8bf2e3ce-65b3-4c28-a04e-41221a8672b2" providerId="ADAL" clId="{4AAC17A5-F126-429E-8027-1E4764722225}" dt="2024-09-22T18:02:40.829" v="127" actId="14100"/>
        <pc:sldMkLst>
          <pc:docMk/>
          <pc:sldMk cId="0" sldId="265"/>
        </pc:sldMkLst>
        <pc:spChg chg="mod">
          <ac:chgData name="A. Hayward (KG)" userId="8bf2e3ce-65b3-4c28-a04e-41221a8672b2" providerId="ADAL" clId="{4AAC17A5-F126-429E-8027-1E4764722225}" dt="2024-09-22T18:02:35.443" v="125" actId="1076"/>
          <ac:spMkLst>
            <pc:docMk/>
            <pc:sldMk cId="0" sldId="265"/>
            <ac:spMk id="2" creationId="{00000000-0000-0000-0000-000000000000}"/>
          </ac:spMkLst>
        </pc:spChg>
        <pc:grpChg chg="mod">
          <ac:chgData name="A. Hayward (KG)" userId="8bf2e3ce-65b3-4c28-a04e-41221a8672b2" providerId="ADAL" clId="{4AAC17A5-F126-429E-8027-1E4764722225}" dt="2024-09-22T18:02:18.355" v="121" actId="1076"/>
          <ac:grpSpMkLst>
            <pc:docMk/>
            <pc:sldMk cId="0" sldId="265"/>
            <ac:grpSpMk id="10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2:18.355" v="121" actId="1076"/>
          <ac:grpSpMkLst>
            <pc:docMk/>
            <pc:sldMk cId="0" sldId="265"/>
            <ac:grpSpMk id="17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2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2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18.355" v="121" actId="1076"/>
          <ac:picMkLst>
            <pc:docMk/>
            <pc:sldMk cId="0" sldId="265"/>
            <ac:picMk id="2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40.829" v="127" actId="14100"/>
          <ac:picMkLst>
            <pc:docMk/>
            <pc:sldMk cId="0" sldId="265"/>
            <ac:picMk id="27" creationId="{E2069919-2A31-47A9-AD88-F1BE0FF35DFB}"/>
          </ac:picMkLst>
        </pc:picChg>
      </pc:sldChg>
      <pc:sldChg chg="del">
        <pc:chgData name="A. Hayward (KG)" userId="8bf2e3ce-65b3-4c28-a04e-41221a8672b2" providerId="ADAL" clId="{4AAC17A5-F126-429E-8027-1E4764722225}" dt="2024-09-22T18:07:07.935" v="159" actId="2696"/>
        <pc:sldMkLst>
          <pc:docMk/>
          <pc:sldMk cId="3095644450" sldId="267"/>
        </pc:sldMkLst>
      </pc:sldChg>
      <pc:sldChg chg="del">
        <pc:chgData name="A. Hayward (KG)" userId="8bf2e3ce-65b3-4c28-a04e-41221a8672b2" providerId="ADAL" clId="{4AAC17A5-F126-429E-8027-1E4764722225}" dt="2024-09-22T18:04:07.329" v="135" actId="2696"/>
        <pc:sldMkLst>
          <pc:docMk/>
          <pc:sldMk cId="1136928365" sldId="268"/>
        </pc:sldMkLst>
      </pc:sldChg>
      <pc:sldChg chg="modSp">
        <pc:chgData name="A. Hayward (KG)" userId="8bf2e3ce-65b3-4c28-a04e-41221a8672b2" providerId="ADAL" clId="{4AAC17A5-F126-429E-8027-1E4764722225}" dt="2024-09-22T17:59:53.720" v="70" actId="2711"/>
        <pc:sldMkLst>
          <pc:docMk/>
          <pc:sldMk cId="1353616476" sldId="270"/>
        </pc:sldMkLst>
        <pc:spChg chg="mod">
          <ac:chgData name="A. Hayward (KG)" userId="8bf2e3ce-65b3-4c28-a04e-41221a8672b2" providerId="ADAL" clId="{4AAC17A5-F126-429E-8027-1E4764722225}" dt="2024-09-22T17:59:53.720" v="70" actId="2711"/>
          <ac:spMkLst>
            <pc:docMk/>
            <pc:sldMk cId="1353616476" sldId="270"/>
            <ac:spMk id="3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7:59:26.890" v="66" actId="2711"/>
          <ac:spMkLst>
            <pc:docMk/>
            <pc:sldMk cId="1353616476" sldId="270"/>
            <ac:spMk id="4" creationId="{14E06348-391A-404E-924B-35B123055284}"/>
          </ac:spMkLst>
        </pc:spChg>
        <pc:spChg chg="mod">
          <ac:chgData name="A. Hayward (KG)" userId="8bf2e3ce-65b3-4c28-a04e-41221a8672b2" providerId="ADAL" clId="{4AAC17A5-F126-429E-8027-1E4764722225}" dt="2024-09-22T17:59:20.212" v="65" actId="2711"/>
          <ac:spMkLst>
            <pc:docMk/>
            <pc:sldMk cId="1353616476" sldId="270"/>
            <ac:spMk id="34" creationId="{A16D369B-5E9E-4DEB-9816-BEF0E0532A2D}"/>
          </ac:spMkLst>
        </pc:spChg>
        <pc:spChg chg="mod">
          <ac:chgData name="A. Hayward (KG)" userId="8bf2e3ce-65b3-4c28-a04e-41221a8672b2" providerId="ADAL" clId="{4AAC17A5-F126-429E-8027-1E4764722225}" dt="2024-09-22T17:59:42.103" v="68" actId="2711"/>
          <ac:spMkLst>
            <pc:docMk/>
            <pc:sldMk cId="1353616476" sldId="270"/>
            <ac:spMk id="36" creationId="{943E498B-A0F1-4596-8B98-6A768EE42390}"/>
          </ac:spMkLst>
        </pc:spChg>
        <pc:spChg chg="mod">
          <ac:chgData name="A. Hayward (KG)" userId="8bf2e3ce-65b3-4c28-a04e-41221a8672b2" providerId="ADAL" clId="{4AAC17A5-F126-429E-8027-1E4764722225}" dt="2024-09-22T17:59:32.624" v="67" actId="2711"/>
          <ac:spMkLst>
            <pc:docMk/>
            <pc:sldMk cId="1353616476" sldId="270"/>
            <ac:spMk id="37" creationId="{E7F7471A-A2A7-42AE-BF32-20FBD2EEED8C}"/>
          </ac:spMkLst>
        </pc:spChg>
        <pc:grpChg chg="mod">
          <ac:chgData name="A. Hayward (KG)" userId="8bf2e3ce-65b3-4c28-a04e-41221a8672b2" providerId="ADAL" clId="{4AAC17A5-F126-429E-8027-1E4764722225}" dt="2024-09-22T17:59:07.774" v="64" actId="207"/>
          <ac:grpSpMkLst>
            <pc:docMk/>
            <pc:sldMk cId="1353616476" sldId="270"/>
            <ac:grpSpMk id="18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7:59:07.774" v="64" actId="207"/>
          <ac:grpSpMkLst>
            <pc:docMk/>
            <pc:sldMk cId="1353616476" sldId="270"/>
            <ac:grpSpMk id="25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7:59:07.774" v="64" actId="207"/>
          <ac:picMkLst>
            <pc:docMk/>
            <pc:sldMk cId="1353616476" sldId="270"/>
            <ac:picMk id="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9:07.774" v="64" actId="207"/>
          <ac:picMkLst>
            <pc:docMk/>
            <pc:sldMk cId="1353616476" sldId="270"/>
            <ac:picMk id="1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9:07.774" v="64" actId="207"/>
          <ac:picMkLst>
            <pc:docMk/>
            <pc:sldMk cId="1353616476" sldId="270"/>
            <ac:picMk id="1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9:07.774" v="64" actId="207"/>
          <ac:picMkLst>
            <pc:docMk/>
            <pc:sldMk cId="1353616476" sldId="270"/>
            <ac:picMk id="1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9:07.774" v="64" actId="207"/>
          <ac:picMkLst>
            <pc:docMk/>
            <pc:sldMk cId="1353616476" sldId="270"/>
            <ac:picMk id="1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9:07.774" v="64" actId="207"/>
          <ac:picMkLst>
            <pc:docMk/>
            <pc:sldMk cId="1353616476" sldId="270"/>
            <ac:picMk id="3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9:07.774" v="64" actId="207"/>
          <ac:picMkLst>
            <pc:docMk/>
            <pc:sldMk cId="1353616476" sldId="270"/>
            <ac:picMk id="3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7:59:07.774" v="64" actId="207"/>
          <ac:picMkLst>
            <pc:docMk/>
            <pc:sldMk cId="1353616476" sldId="270"/>
            <ac:picMk id="35" creationId="{86DB9454-7361-4915-98B0-F2B4373391D1}"/>
          </ac:picMkLst>
        </pc:picChg>
      </pc:sldChg>
      <pc:sldChg chg="modSp">
        <pc:chgData name="A. Hayward (KG)" userId="8bf2e3ce-65b3-4c28-a04e-41221a8672b2" providerId="ADAL" clId="{4AAC17A5-F126-429E-8027-1E4764722225}" dt="2024-09-22T18:08:56.352" v="188" actId="2711"/>
        <pc:sldMkLst>
          <pc:docMk/>
          <pc:sldMk cId="0" sldId="272"/>
        </pc:sldMkLst>
        <pc:spChg chg="mod">
          <ac:chgData name="A. Hayward (KG)" userId="8bf2e3ce-65b3-4c28-a04e-41221a8672b2" providerId="ADAL" clId="{4AAC17A5-F126-429E-8027-1E4764722225}" dt="2024-09-22T18:08:56.352" v="188" actId="2711"/>
          <ac:spMkLst>
            <pc:docMk/>
            <pc:sldMk cId="0" sldId="272"/>
            <ac:spMk id="3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8:06:43.744" v="156" actId="207"/>
          <ac:spMkLst>
            <pc:docMk/>
            <pc:sldMk cId="0" sldId="272"/>
            <ac:spMk id="39" creationId="{44F415BB-1997-4D60-954E-71B9A85747BE}"/>
          </ac:spMkLst>
        </pc:spChg>
        <pc:grpChg chg="mod">
          <ac:chgData name="A. Hayward (KG)" userId="8bf2e3ce-65b3-4c28-a04e-41221a8672b2" providerId="ADAL" clId="{4AAC17A5-F126-429E-8027-1E4764722225}" dt="2024-09-22T18:06:43.744" v="156" actId="207"/>
          <ac:grpSpMkLst>
            <pc:docMk/>
            <pc:sldMk cId="0" sldId="272"/>
            <ac:grpSpMk id="4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43.744" v="156" actId="207"/>
          <ac:grpSpMkLst>
            <pc:docMk/>
            <pc:sldMk cId="0" sldId="272"/>
            <ac:grpSpMk id="7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43.744" v="156" actId="207"/>
          <ac:grpSpMkLst>
            <pc:docMk/>
            <pc:sldMk cId="0" sldId="272"/>
            <ac:grpSpMk id="9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43.744" v="156" actId="207"/>
          <ac:grpSpMkLst>
            <pc:docMk/>
            <pc:sldMk cId="0" sldId="272"/>
            <ac:grpSpMk id="1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43.744" v="156" actId="207"/>
          <ac:grpSpMkLst>
            <pc:docMk/>
            <pc:sldMk cId="0" sldId="272"/>
            <ac:grpSpMk id="23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43.744" v="156" actId="207"/>
          <ac:grpSpMkLst>
            <pc:docMk/>
            <pc:sldMk cId="0" sldId="272"/>
            <ac:grpSpMk id="30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1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1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1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1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1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1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20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21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2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3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43.744" v="156" actId="207"/>
          <ac:picMkLst>
            <pc:docMk/>
            <pc:sldMk cId="0" sldId="272"/>
            <ac:picMk id="38" creationId="{00000000-0000-0000-0000-000000000000}"/>
          </ac:picMkLst>
        </pc:picChg>
      </pc:sldChg>
      <pc:sldChg chg="modSp">
        <pc:chgData name="A. Hayward (KG)" userId="8bf2e3ce-65b3-4c28-a04e-41221a8672b2" providerId="ADAL" clId="{4AAC17A5-F126-429E-8027-1E4764722225}" dt="2024-09-22T18:08:32.772" v="187" actId="2711"/>
        <pc:sldMkLst>
          <pc:docMk/>
          <pc:sldMk cId="0" sldId="273"/>
        </pc:sldMkLst>
        <pc:spChg chg="mod">
          <ac:chgData name="A. Hayward (KG)" userId="8bf2e3ce-65b3-4c28-a04e-41221a8672b2" providerId="ADAL" clId="{4AAC17A5-F126-429E-8027-1E4764722225}" dt="2024-09-22T18:08:32.772" v="187" actId="2711"/>
          <ac:spMkLst>
            <pc:docMk/>
            <pc:sldMk cId="0" sldId="273"/>
            <ac:spMk id="2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8:08:18.046" v="186" actId="255"/>
          <ac:spMkLst>
            <pc:docMk/>
            <pc:sldMk cId="0" sldId="273"/>
            <ac:spMk id="27" creationId="{5B247957-E2BB-493A-AB1D-289FE8579A08}"/>
          </ac:spMkLst>
        </pc:spChg>
        <pc:grpChg chg="mod">
          <ac:chgData name="A. Hayward (KG)" userId="8bf2e3ce-65b3-4c28-a04e-41221a8672b2" providerId="ADAL" clId="{4AAC17A5-F126-429E-8027-1E4764722225}" dt="2024-09-22T18:06:57.759" v="157" actId="207"/>
          <ac:grpSpMkLst>
            <pc:docMk/>
            <pc:sldMk cId="0" sldId="273"/>
            <ac:grpSpMk id="10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6:57.759" v="157" actId="207"/>
          <ac:grpSpMkLst>
            <pc:docMk/>
            <pc:sldMk cId="0" sldId="273"/>
            <ac:grpSpMk id="17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2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2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6:57.759" v="157" actId="207"/>
          <ac:picMkLst>
            <pc:docMk/>
            <pc:sldMk cId="0" sldId="273"/>
            <ac:picMk id="26" creationId="{00000000-0000-0000-0000-000000000000}"/>
          </ac:picMkLst>
        </pc:picChg>
      </pc:sldChg>
      <pc:sldChg chg="modSp">
        <pc:chgData name="A. Hayward (KG)" userId="8bf2e3ce-65b3-4c28-a04e-41221a8672b2" providerId="ADAL" clId="{4AAC17A5-F126-429E-8027-1E4764722225}" dt="2024-09-22T18:07:51.258" v="181" actId="207"/>
        <pc:sldMkLst>
          <pc:docMk/>
          <pc:sldMk cId="0" sldId="274"/>
        </pc:sldMkLst>
        <pc:spChg chg="mod">
          <ac:chgData name="A. Hayward (KG)" userId="8bf2e3ce-65b3-4c28-a04e-41221a8672b2" providerId="ADAL" clId="{4AAC17A5-F126-429E-8027-1E4764722225}" dt="2024-09-22T18:07:51.258" v="181" actId="207"/>
          <ac:spMkLst>
            <pc:docMk/>
            <pc:sldMk cId="0" sldId="274"/>
            <ac:spMk id="8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8:07:51.258" v="181" actId="207"/>
          <ac:spMkLst>
            <pc:docMk/>
            <pc:sldMk cId="0" sldId="274"/>
            <ac:spMk id="37" creationId="{091D1854-DC14-417A-9DD3-2241C8E6624C}"/>
          </ac:spMkLst>
        </pc:spChg>
        <pc:grpChg chg="mod">
          <ac:chgData name="A. Hayward (KG)" userId="8bf2e3ce-65b3-4c28-a04e-41221a8672b2" providerId="ADAL" clId="{4AAC17A5-F126-429E-8027-1E4764722225}" dt="2024-09-22T18:07:51.258" v="181" actId="207"/>
          <ac:grpSpMkLst>
            <pc:docMk/>
            <pc:sldMk cId="0" sldId="274"/>
            <ac:grpSpMk id="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7:51.258" v="181" actId="207"/>
          <ac:grpSpMkLst>
            <pc:docMk/>
            <pc:sldMk cId="0" sldId="274"/>
            <ac:grpSpMk id="5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7:51.258" v="181" actId="207"/>
          <ac:grpSpMkLst>
            <pc:docMk/>
            <pc:sldMk cId="0" sldId="274"/>
            <ac:grpSpMk id="9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7:51.258" v="181" actId="207"/>
          <ac:grpSpMkLst>
            <pc:docMk/>
            <pc:sldMk cId="0" sldId="274"/>
            <ac:grpSpMk id="1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7:51.258" v="181" actId="207"/>
          <ac:grpSpMkLst>
            <pc:docMk/>
            <pc:sldMk cId="0" sldId="274"/>
            <ac:grpSpMk id="21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7:51.258" v="181" actId="207"/>
          <ac:grpSpMkLst>
            <pc:docMk/>
            <pc:sldMk cId="0" sldId="274"/>
            <ac:grpSpMk id="28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07:51.258" v="181" actId="207"/>
          <ac:picMkLst>
            <pc:docMk/>
            <pc:sldMk cId="0" sldId="274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7:51.258" v="181" actId="207"/>
          <ac:picMkLst>
            <pc:docMk/>
            <pc:sldMk cId="0" sldId="274"/>
            <ac:picMk id="1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7:51.258" v="181" actId="207"/>
          <ac:picMkLst>
            <pc:docMk/>
            <pc:sldMk cId="0" sldId="274"/>
            <ac:picMk id="1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7:51.258" v="181" actId="207"/>
          <ac:picMkLst>
            <pc:docMk/>
            <pc:sldMk cId="0" sldId="274"/>
            <ac:picMk id="1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7:51.258" v="181" actId="207"/>
          <ac:picMkLst>
            <pc:docMk/>
            <pc:sldMk cId="0" sldId="274"/>
            <ac:picMk id="1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7:51.258" v="181" actId="207"/>
          <ac:picMkLst>
            <pc:docMk/>
            <pc:sldMk cId="0" sldId="274"/>
            <ac:picMk id="20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7:51.258" v="181" actId="207"/>
          <ac:picMkLst>
            <pc:docMk/>
            <pc:sldMk cId="0" sldId="274"/>
            <ac:picMk id="3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7:51.258" v="181" actId="207"/>
          <ac:picMkLst>
            <pc:docMk/>
            <pc:sldMk cId="0" sldId="274"/>
            <ac:picMk id="36" creationId="{00000000-0000-0000-0000-000000000000}"/>
          </ac:picMkLst>
        </pc:picChg>
      </pc:sldChg>
      <pc:sldChg chg="modSp">
        <pc:chgData name="A. Hayward (KG)" userId="8bf2e3ce-65b3-4c28-a04e-41221a8672b2" providerId="ADAL" clId="{4AAC17A5-F126-429E-8027-1E4764722225}" dt="2024-09-22T18:02:56.002" v="129" actId="1076"/>
        <pc:sldMkLst>
          <pc:docMk/>
          <pc:sldMk cId="3824514324" sldId="275"/>
        </pc:sldMkLst>
        <pc:spChg chg="mod">
          <ac:chgData name="A. Hayward (KG)" userId="8bf2e3ce-65b3-4c28-a04e-41221a8672b2" providerId="ADAL" clId="{4AAC17A5-F126-429E-8027-1E4764722225}" dt="2024-09-22T18:02:56.002" v="129" actId="1076"/>
          <ac:spMkLst>
            <pc:docMk/>
            <pc:sldMk cId="3824514324" sldId="275"/>
            <ac:spMk id="2" creationId="{00000000-0000-0000-0000-000000000000}"/>
          </ac:spMkLst>
        </pc:spChg>
        <pc:grpChg chg="mod">
          <ac:chgData name="A. Hayward (KG)" userId="8bf2e3ce-65b3-4c28-a04e-41221a8672b2" providerId="ADAL" clId="{4AAC17A5-F126-429E-8027-1E4764722225}" dt="2024-09-22T18:02:56.002" v="129" actId="1076"/>
          <ac:grpSpMkLst>
            <pc:docMk/>
            <pc:sldMk cId="3824514324" sldId="275"/>
            <ac:grpSpMk id="10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2:56.002" v="129" actId="1076"/>
          <ac:grpSpMkLst>
            <pc:docMk/>
            <pc:sldMk cId="3824514324" sldId="275"/>
            <ac:grpSpMk id="17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2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2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2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2:56.002" v="129" actId="1076"/>
          <ac:picMkLst>
            <pc:docMk/>
            <pc:sldMk cId="3824514324" sldId="275"/>
            <ac:picMk id="27" creationId="{22C24C02-3C15-4600-A1FF-C1D8765855DB}"/>
          </ac:picMkLst>
        </pc:picChg>
      </pc:sldChg>
      <pc:sldChg chg="del">
        <pc:chgData name="A. Hayward (KG)" userId="8bf2e3ce-65b3-4c28-a04e-41221a8672b2" providerId="ADAL" clId="{4AAC17A5-F126-429E-8027-1E4764722225}" dt="2024-09-22T18:04:00.654" v="134" actId="2696"/>
        <pc:sldMkLst>
          <pc:docMk/>
          <pc:sldMk cId="4056283064" sldId="277"/>
        </pc:sldMkLst>
      </pc:sldChg>
      <pc:sldChg chg="modSp">
        <pc:chgData name="A. Hayward (KG)" userId="8bf2e3ce-65b3-4c28-a04e-41221a8672b2" providerId="ADAL" clId="{4AAC17A5-F126-429E-8027-1E4764722225}" dt="2024-09-22T18:03:37.507" v="132" actId="207"/>
        <pc:sldMkLst>
          <pc:docMk/>
          <pc:sldMk cId="3750589002" sldId="278"/>
        </pc:sldMkLst>
        <pc:spChg chg="mod">
          <ac:chgData name="A. Hayward (KG)" userId="8bf2e3ce-65b3-4c28-a04e-41221a8672b2" providerId="ADAL" clId="{4AAC17A5-F126-429E-8027-1E4764722225}" dt="2024-09-22T18:03:37.507" v="132" actId="207"/>
          <ac:spMkLst>
            <pc:docMk/>
            <pc:sldMk cId="3750589002" sldId="278"/>
            <ac:spMk id="2" creationId="{00000000-0000-0000-0000-000000000000}"/>
          </ac:spMkLst>
        </pc:spChg>
        <pc:grpChg chg="mod">
          <ac:chgData name="A. Hayward (KG)" userId="8bf2e3ce-65b3-4c28-a04e-41221a8672b2" providerId="ADAL" clId="{4AAC17A5-F126-429E-8027-1E4764722225}" dt="2024-09-22T18:03:37.507" v="132" actId="207"/>
          <ac:grpSpMkLst>
            <pc:docMk/>
            <pc:sldMk cId="3750589002" sldId="278"/>
            <ac:grpSpMk id="10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03:37.507" v="132" actId="207"/>
          <ac:grpSpMkLst>
            <pc:docMk/>
            <pc:sldMk cId="3750589002" sldId="278"/>
            <ac:grpSpMk id="17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2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2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2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28" creationId="{19D31C9D-43CA-4E47-9738-4C03A93916A9}"/>
          </ac:picMkLst>
        </pc:picChg>
        <pc:picChg chg="mod">
          <ac:chgData name="A. Hayward (KG)" userId="8bf2e3ce-65b3-4c28-a04e-41221a8672b2" providerId="ADAL" clId="{4AAC17A5-F126-429E-8027-1E4764722225}" dt="2024-09-22T18:03:37.507" v="132" actId="207"/>
          <ac:picMkLst>
            <pc:docMk/>
            <pc:sldMk cId="3750589002" sldId="278"/>
            <ac:picMk id="29" creationId="{C670F1F1-B075-40A5-8F39-118B38ABD60C}"/>
          </ac:picMkLst>
        </pc:picChg>
      </pc:sldChg>
      <pc:sldChg chg="del">
        <pc:chgData name="A. Hayward (KG)" userId="8bf2e3ce-65b3-4c28-a04e-41221a8672b2" providerId="ADAL" clId="{4AAC17A5-F126-429E-8027-1E4764722225}" dt="2024-09-22T18:04:14.366" v="136" actId="2696"/>
        <pc:sldMkLst>
          <pc:docMk/>
          <pc:sldMk cId="2337248659" sldId="279"/>
        </pc:sldMkLst>
      </pc:sldChg>
    </pc:docChg>
  </pc:docChgLst>
  <pc:docChgLst>
    <pc:chgData name="A. Hayward (KG)" userId="8bf2e3ce-65b3-4c28-a04e-41221a8672b2" providerId="ADAL" clId="{A40195D9-8067-49A3-BEA8-99D0601F7BF1}"/>
    <pc:docChg chg="custSel modSld">
      <pc:chgData name="A. Hayward (KG)" userId="8bf2e3ce-65b3-4c28-a04e-41221a8672b2" providerId="ADAL" clId="{A40195D9-8067-49A3-BEA8-99D0601F7BF1}" dt="2024-09-22T19:24:33.419" v="157" actId="1076"/>
      <pc:docMkLst>
        <pc:docMk/>
      </pc:docMkLst>
      <pc:sldChg chg="modSp">
        <pc:chgData name="A. Hayward (KG)" userId="8bf2e3ce-65b3-4c28-a04e-41221a8672b2" providerId="ADAL" clId="{A40195D9-8067-49A3-BEA8-99D0601F7BF1}" dt="2024-09-22T19:24:33.419" v="157" actId="1076"/>
        <pc:sldMkLst>
          <pc:docMk/>
          <pc:sldMk cId="0" sldId="256"/>
        </pc:sldMkLst>
        <pc:spChg chg="mod">
          <ac:chgData name="A. Hayward (KG)" userId="8bf2e3ce-65b3-4c28-a04e-41221a8672b2" providerId="ADAL" clId="{A40195D9-8067-49A3-BEA8-99D0601F7BF1}" dt="2024-09-22T19:24:33.419" v="157" actId="1076"/>
          <ac:spMkLst>
            <pc:docMk/>
            <pc:sldMk cId="0" sldId="256"/>
            <ac:spMk id="50" creationId="{00000000-0000-0000-0000-000000000000}"/>
          </ac:spMkLst>
        </pc:spChg>
        <pc:picChg chg="mod">
          <ac:chgData name="A. Hayward (KG)" userId="8bf2e3ce-65b3-4c28-a04e-41221a8672b2" providerId="ADAL" clId="{A40195D9-8067-49A3-BEA8-99D0601F7BF1}" dt="2024-09-22T19:24:29.855" v="156" actId="14100"/>
          <ac:picMkLst>
            <pc:docMk/>
            <pc:sldMk cId="0" sldId="256"/>
            <ac:picMk id="4" creationId="{00000000-0000-0000-0000-000000000000}"/>
          </ac:picMkLst>
        </pc:picChg>
      </pc:sldChg>
      <pc:sldChg chg="addSp delSp modSp">
        <pc:chgData name="A. Hayward (KG)" userId="8bf2e3ce-65b3-4c28-a04e-41221a8672b2" providerId="ADAL" clId="{A40195D9-8067-49A3-BEA8-99D0601F7BF1}" dt="2024-09-22T19:23:48.693" v="146" actId="20577"/>
        <pc:sldMkLst>
          <pc:docMk/>
          <pc:sldMk cId="0" sldId="257"/>
        </pc:sldMkLst>
        <pc:spChg chg="add mod">
          <ac:chgData name="A. Hayward (KG)" userId="8bf2e3ce-65b3-4c28-a04e-41221a8672b2" providerId="ADAL" clId="{A40195D9-8067-49A3-BEA8-99D0601F7BF1}" dt="2024-09-22T19:23:48.693" v="146" actId="20577"/>
          <ac:spMkLst>
            <pc:docMk/>
            <pc:sldMk cId="0" sldId="257"/>
            <ac:spMk id="35" creationId="{9D55F173-3443-4750-B98E-5C47FD1AAE4D}"/>
          </ac:spMkLst>
        </pc:spChg>
        <pc:spChg chg="del mod">
          <ac:chgData name="A. Hayward (KG)" userId="8bf2e3ce-65b3-4c28-a04e-41221a8672b2" providerId="ADAL" clId="{A40195D9-8067-49A3-BEA8-99D0601F7BF1}" dt="2024-09-22T18:40:16.791" v="2" actId="478"/>
          <ac:spMkLst>
            <pc:docMk/>
            <pc:sldMk cId="0" sldId="257"/>
            <ac:spMk id="36" creationId="{9B0B784B-3ECC-443B-9A39-46268DA6195F}"/>
          </ac:spMkLst>
        </pc:spChg>
        <pc:grpChg chg="del">
          <ac:chgData name="A. Hayward (KG)" userId="8bf2e3ce-65b3-4c28-a04e-41221a8672b2" providerId="ADAL" clId="{A40195D9-8067-49A3-BEA8-99D0601F7BF1}" dt="2024-09-22T18:40:50.065" v="9" actId="478"/>
          <ac:grpSpMkLst>
            <pc:docMk/>
            <pc:sldMk cId="0" sldId="257"/>
            <ac:grpSpMk id="5" creationId="{00000000-0000-0000-0000-000000000000}"/>
          </ac:grpSpMkLst>
        </pc:grpChg>
        <pc:grpChg chg="del">
          <ac:chgData name="A. Hayward (KG)" userId="8bf2e3ce-65b3-4c28-a04e-41221a8672b2" providerId="ADAL" clId="{A40195D9-8067-49A3-BEA8-99D0601F7BF1}" dt="2024-09-22T18:40:52.324" v="10" actId="478"/>
          <ac:grpSpMkLst>
            <pc:docMk/>
            <pc:sldMk cId="0" sldId="257"/>
            <ac:grpSpMk id="11" creationId="{00000000-0000-0000-0000-000000000000}"/>
          </ac:grpSpMkLst>
        </pc:grpChg>
        <pc:picChg chg="mod">
          <ac:chgData name="A. Hayward (KG)" userId="8bf2e3ce-65b3-4c28-a04e-41221a8672b2" providerId="ADAL" clId="{A40195D9-8067-49A3-BEA8-99D0601F7BF1}" dt="2024-09-22T18:40:28.999" v="5" actId="14100"/>
          <ac:picMkLst>
            <pc:docMk/>
            <pc:sldMk cId="0" sldId="257"/>
            <ac:picMk id="7" creationId="{00000000-0000-0000-0000-000000000000}"/>
          </ac:picMkLst>
        </pc:picChg>
        <pc:picChg chg="add del mod">
          <ac:chgData name="A. Hayward (KG)" userId="8bf2e3ce-65b3-4c28-a04e-41221a8672b2" providerId="ADAL" clId="{A40195D9-8067-49A3-BEA8-99D0601F7BF1}" dt="2024-09-22T19:22:11.442" v="137" actId="478"/>
          <ac:picMkLst>
            <pc:docMk/>
            <pc:sldMk cId="0" sldId="257"/>
            <ac:picMk id="38" creationId="{E0CEA455-76CB-48E5-85E3-DCED5F31A081}"/>
          </ac:picMkLst>
        </pc:picChg>
        <pc:picChg chg="add mod">
          <ac:chgData name="A. Hayward (KG)" userId="8bf2e3ce-65b3-4c28-a04e-41221a8672b2" providerId="ADAL" clId="{A40195D9-8067-49A3-BEA8-99D0601F7BF1}" dt="2024-09-22T19:22:30.607" v="142" actId="1076"/>
          <ac:picMkLst>
            <pc:docMk/>
            <pc:sldMk cId="0" sldId="257"/>
            <ac:picMk id="40" creationId="{067FEDE4-DFCD-4EF7-ABFB-400A6DC6446C}"/>
          </ac:picMkLst>
        </pc:picChg>
      </pc:sldChg>
      <pc:sldChg chg="addSp delSp modSp">
        <pc:chgData name="A. Hayward (KG)" userId="8bf2e3ce-65b3-4c28-a04e-41221a8672b2" providerId="ADAL" clId="{A40195D9-8067-49A3-BEA8-99D0601F7BF1}" dt="2024-09-22T19:20:39.169" v="59" actId="1076"/>
        <pc:sldMkLst>
          <pc:docMk/>
          <pc:sldMk cId="0" sldId="258"/>
        </pc:sldMkLst>
        <pc:grpChg chg="mod">
          <ac:chgData name="A. Hayward (KG)" userId="8bf2e3ce-65b3-4c28-a04e-41221a8672b2" providerId="ADAL" clId="{A40195D9-8067-49A3-BEA8-99D0601F7BF1}" dt="2024-09-22T19:20:31.244" v="57" actId="14100"/>
          <ac:grpSpMkLst>
            <pc:docMk/>
            <pc:sldMk cId="0" sldId="258"/>
            <ac:grpSpMk id="9" creationId="{00000000-0000-0000-0000-000000000000}"/>
          </ac:grpSpMkLst>
        </pc:grpChg>
        <pc:grpChg chg="del">
          <ac:chgData name="A. Hayward (KG)" userId="8bf2e3ce-65b3-4c28-a04e-41221a8672b2" providerId="ADAL" clId="{A40195D9-8067-49A3-BEA8-99D0601F7BF1}" dt="2024-09-22T19:19:40.973" v="46" actId="478"/>
          <ac:grpSpMkLst>
            <pc:docMk/>
            <pc:sldMk cId="0" sldId="258"/>
            <ac:grpSpMk id="12" creationId="{00000000-0000-0000-0000-000000000000}"/>
          </ac:grpSpMkLst>
        </pc:grpChg>
        <pc:picChg chg="add mod modCrop">
          <ac:chgData name="A. Hayward (KG)" userId="8bf2e3ce-65b3-4c28-a04e-41221a8672b2" providerId="ADAL" clId="{A40195D9-8067-49A3-BEA8-99D0601F7BF1}" dt="2024-09-22T19:20:39.169" v="59" actId="1076"/>
          <ac:picMkLst>
            <pc:docMk/>
            <pc:sldMk cId="0" sldId="258"/>
            <ac:picMk id="36" creationId="{398930EE-FF96-4F8E-8209-53E410330D7F}"/>
          </ac:picMkLst>
        </pc:picChg>
      </pc:sldChg>
      <pc:sldChg chg="addSp delSp modSp">
        <pc:chgData name="A. Hayward (KG)" userId="8bf2e3ce-65b3-4c28-a04e-41221a8672b2" providerId="ADAL" clId="{A40195D9-8067-49A3-BEA8-99D0601F7BF1}" dt="2024-09-22T18:59:51.110" v="22" actId="14100"/>
        <pc:sldMkLst>
          <pc:docMk/>
          <pc:sldMk cId="0" sldId="261"/>
        </pc:sldMkLst>
        <pc:grpChg chg="del">
          <ac:chgData name="A. Hayward (KG)" userId="8bf2e3ce-65b3-4c28-a04e-41221a8672b2" providerId="ADAL" clId="{A40195D9-8067-49A3-BEA8-99D0601F7BF1}" dt="2024-09-22T18:59:40.763" v="17" actId="478"/>
          <ac:grpSpMkLst>
            <pc:docMk/>
            <pc:sldMk cId="0" sldId="261"/>
            <ac:grpSpMk id="7" creationId="{00000000-0000-0000-0000-000000000000}"/>
          </ac:grpSpMkLst>
        </pc:grpChg>
        <pc:grpChg chg="del">
          <ac:chgData name="A. Hayward (KG)" userId="8bf2e3ce-65b3-4c28-a04e-41221a8672b2" providerId="ADAL" clId="{A40195D9-8067-49A3-BEA8-99D0601F7BF1}" dt="2024-09-22T18:59:42.863" v="18" actId="478"/>
          <ac:grpSpMkLst>
            <pc:docMk/>
            <pc:sldMk cId="0" sldId="261"/>
            <ac:grpSpMk id="12" creationId="{00000000-0000-0000-0000-000000000000}"/>
          </ac:grpSpMkLst>
        </pc:grpChg>
        <pc:picChg chg="add mod">
          <ac:chgData name="A. Hayward (KG)" userId="8bf2e3ce-65b3-4c28-a04e-41221a8672b2" providerId="ADAL" clId="{A40195D9-8067-49A3-BEA8-99D0601F7BF1}" dt="2024-09-22T18:59:51.110" v="22" actId="14100"/>
          <ac:picMkLst>
            <pc:docMk/>
            <pc:sldMk cId="0" sldId="261"/>
            <ac:picMk id="15" creationId="{3A8CC6FE-2735-4081-A850-86DEBE938D68}"/>
          </ac:picMkLst>
        </pc:picChg>
      </pc:sldChg>
      <pc:sldChg chg="addSp delSp modSp">
        <pc:chgData name="A. Hayward (KG)" userId="8bf2e3ce-65b3-4c28-a04e-41221a8672b2" providerId="ADAL" clId="{A40195D9-8067-49A3-BEA8-99D0601F7BF1}" dt="2024-09-22T19:00:32.951" v="30" actId="1076"/>
        <pc:sldMkLst>
          <pc:docMk/>
          <pc:sldMk cId="0" sldId="272"/>
        </pc:sldMkLst>
        <pc:grpChg chg="mod">
          <ac:chgData name="A. Hayward (KG)" userId="8bf2e3ce-65b3-4c28-a04e-41221a8672b2" providerId="ADAL" clId="{A40195D9-8067-49A3-BEA8-99D0601F7BF1}" dt="2024-09-22T19:00:06.116" v="24" actId="1076"/>
          <ac:grpSpMkLst>
            <pc:docMk/>
            <pc:sldMk cId="0" sldId="272"/>
            <ac:grpSpMk id="4" creationId="{00000000-0000-0000-0000-000000000000}"/>
          </ac:grpSpMkLst>
        </pc:grpChg>
        <pc:grpChg chg="del">
          <ac:chgData name="A. Hayward (KG)" userId="8bf2e3ce-65b3-4c28-a04e-41221a8672b2" providerId="ADAL" clId="{A40195D9-8067-49A3-BEA8-99D0601F7BF1}" dt="2024-09-22T19:00:04.141" v="23" actId="478"/>
          <ac:grpSpMkLst>
            <pc:docMk/>
            <pc:sldMk cId="0" sldId="272"/>
            <ac:grpSpMk id="7" creationId="{00000000-0000-0000-0000-000000000000}"/>
          </ac:grpSpMkLst>
        </pc:grpChg>
        <pc:grpChg chg="mod">
          <ac:chgData name="A. Hayward (KG)" userId="8bf2e3ce-65b3-4c28-a04e-41221a8672b2" providerId="ADAL" clId="{A40195D9-8067-49A3-BEA8-99D0601F7BF1}" dt="2024-09-22T19:00:09.466" v="26" actId="1076"/>
          <ac:grpSpMkLst>
            <pc:docMk/>
            <pc:sldMk cId="0" sldId="272"/>
            <ac:grpSpMk id="9" creationId="{00000000-0000-0000-0000-000000000000}"/>
          </ac:grpSpMkLst>
        </pc:grpChg>
        <pc:grpChg chg="del">
          <ac:chgData name="A. Hayward (KG)" userId="8bf2e3ce-65b3-4c28-a04e-41221a8672b2" providerId="ADAL" clId="{A40195D9-8067-49A3-BEA8-99D0601F7BF1}" dt="2024-09-22T19:00:07.872" v="25" actId="478"/>
          <ac:grpSpMkLst>
            <pc:docMk/>
            <pc:sldMk cId="0" sldId="272"/>
            <ac:grpSpMk id="12" creationId="{00000000-0000-0000-0000-000000000000}"/>
          </ac:grpSpMkLst>
        </pc:grpChg>
        <pc:picChg chg="add mod">
          <ac:chgData name="A. Hayward (KG)" userId="8bf2e3ce-65b3-4c28-a04e-41221a8672b2" providerId="ADAL" clId="{A40195D9-8067-49A3-BEA8-99D0601F7BF1}" dt="2024-09-22T19:00:22.253" v="28" actId="1076"/>
          <ac:picMkLst>
            <pc:docMk/>
            <pc:sldMk cId="0" sldId="272"/>
            <ac:picMk id="40" creationId="{373089A0-16E9-44AA-A4F8-EAF0B5FB0C83}"/>
          </ac:picMkLst>
        </pc:picChg>
        <pc:picChg chg="add mod">
          <ac:chgData name="A. Hayward (KG)" userId="8bf2e3ce-65b3-4c28-a04e-41221a8672b2" providerId="ADAL" clId="{A40195D9-8067-49A3-BEA8-99D0601F7BF1}" dt="2024-09-22T19:00:32.951" v="30" actId="1076"/>
          <ac:picMkLst>
            <pc:docMk/>
            <pc:sldMk cId="0" sldId="272"/>
            <ac:picMk id="41" creationId="{3CF12CCE-63E2-4711-9CF0-DE58942CC0C4}"/>
          </ac:picMkLst>
        </pc:picChg>
      </pc:sldChg>
      <pc:sldChg chg="addSp modSp">
        <pc:chgData name="A. Hayward (KG)" userId="8bf2e3ce-65b3-4c28-a04e-41221a8672b2" providerId="ADAL" clId="{A40195D9-8067-49A3-BEA8-99D0601F7BF1}" dt="2024-09-22T19:19:03.157" v="45" actId="1076"/>
        <pc:sldMkLst>
          <pc:docMk/>
          <pc:sldMk cId="0" sldId="273"/>
        </pc:sldMkLst>
        <pc:picChg chg="add mod">
          <ac:chgData name="A. Hayward (KG)" userId="8bf2e3ce-65b3-4c28-a04e-41221a8672b2" providerId="ADAL" clId="{A40195D9-8067-49A3-BEA8-99D0601F7BF1}" dt="2024-09-22T19:19:03.157" v="45" actId="1076"/>
          <ac:picMkLst>
            <pc:docMk/>
            <pc:sldMk cId="0" sldId="273"/>
            <ac:picMk id="28" creationId="{8D460978-2A0F-4065-8466-94303367ACAA}"/>
          </ac:picMkLst>
        </pc:picChg>
      </pc:sldChg>
      <pc:sldChg chg="addSp delSp modSp">
        <pc:chgData name="A. Hayward (KG)" userId="8bf2e3ce-65b3-4c28-a04e-41221a8672b2" providerId="ADAL" clId="{A40195D9-8067-49A3-BEA8-99D0601F7BF1}" dt="2024-09-22T19:14:29.392" v="39" actId="1076"/>
        <pc:sldMkLst>
          <pc:docMk/>
          <pc:sldMk cId="0" sldId="274"/>
        </pc:sldMkLst>
        <pc:grpChg chg="mod">
          <ac:chgData name="A. Hayward (KG)" userId="8bf2e3ce-65b3-4c28-a04e-41221a8672b2" providerId="ADAL" clId="{A40195D9-8067-49A3-BEA8-99D0601F7BF1}" dt="2024-09-22T19:14:11.537" v="33" actId="14100"/>
          <ac:grpSpMkLst>
            <pc:docMk/>
            <pc:sldMk cId="0" sldId="274"/>
            <ac:grpSpMk id="2" creationId="{00000000-0000-0000-0000-000000000000}"/>
          </ac:grpSpMkLst>
        </pc:grpChg>
        <pc:grpChg chg="del">
          <ac:chgData name="A. Hayward (KG)" userId="8bf2e3ce-65b3-4c28-a04e-41221a8672b2" providerId="ADAL" clId="{A40195D9-8067-49A3-BEA8-99D0601F7BF1}" dt="2024-09-22T19:14:07.710" v="32" actId="478"/>
          <ac:grpSpMkLst>
            <pc:docMk/>
            <pc:sldMk cId="0" sldId="274"/>
            <ac:grpSpMk id="5" creationId="{00000000-0000-0000-0000-000000000000}"/>
          </ac:grpSpMkLst>
        </pc:grpChg>
        <pc:grpChg chg="del">
          <ac:chgData name="A. Hayward (KG)" userId="8bf2e3ce-65b3-4c28-a04e-41221a8672b2" providerId="ADAL" clId="{A40195D9-8067-49A3-BEA8-99D0601F7BF1}" dt="2024-09-22T19:14:05.952" v="31" actId="478"/>
          <ac:grpSpMkLst>
            <pc:docMk/>
            <pc:sldMk cId="0" sldId="274"/>
            <ac:grpSpMk id="12" creationId="{00000000-0000-0000-0000-000000000000}"/>
          </ac:grpSpMkLst>
        </pc:grpChg>
        <pc:picChg chg="add mod">
          <ac:chgData name="A. Hayward (KG)" userId="8bf2e3ce-65b3-4c28-a04e-41221a8672b2" providerId="ADAL" clId="{A40195D9-8067-49A3-BEA8-99D0601F7BF1}" dt="2024-09-22T19:14:29.392" v="39" actId="1076"/>
          <ac:picMkLst>
            <pc:docMk/>
            <pc:sldMk cId="0" sldId="274"/>
            <ac:picMk id="15" creationId="{7EECDF9B-01E6-4702-8353-FEC73B97A29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18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0.svg"/><Relationship Id="rId5" Type="http://schemas.openxmlformats.org/officeDocument/2006/relationships/image" Target="../media/image4.svg"/><Relationship Id="rId10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openxmlformats.org/officeDocument/2006/relationships/image" Target="../media/image19.svg"/><Relationship Id="rId14" Type="http://schemas.openxmlformats.org/officeDocument/2006/relationships/image" Target="../media/image2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svg"/><Relationship Id="rId7" Type="http://schemas.openxmlformats.org/officeDocument/2006/relationships/image" Target="../media/image23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22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2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13" Type="http://schemas.openxmlformats.org/officeDocument/2006/relationships/image" Target="../media/image26.JPG"/><Relationship Id="rId3" Type="http://schemas.openxmlformats.org/officeDocument/2006/relationships/image" Target="../media/image4.svg"/><Relationship Id="rId7" Type="http://schemas.openxmlformats.org/officeDocument/2006/relationships/image" Target="../media/image11.png"/><Relationship Id="rId12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svg"/><Relationship Id="rId11" Type="http://schemas.openxmlformats.org/officeDocument/2006/relationships/image" Target="../media/image7.png"/><Relationship Id="rId5" Type="http://schemas.openxmlformats.org/officeDocument/2006/relationships/image" Target="../media/image9.png"/><Relationship Id="rId10" Type="http://schemas.openxmlformats.org/officeDocument/2006/relationships/image" Target="../media/image24.svg"/><Relationship Id="rId4" Type="http://schemas.openxmlformats.org/officeDocument/2006/relationships/image" Target="../media/image25.jpe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8.svg"/><Relationship Id="rId7" Type="http://schemas.openxmlformats.org/officeDocument/2006/relationships/image" Target="../media/image19.svg"/><Relationship Id="rId12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29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20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8.svg"/><Relationship Id="rId7" Type="http://schemas.openxmlformats.org/officeDocument/2006/relationships/image" Target="../media/image19.svg"/><Relationship Id="rId12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29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20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8.svg"/><Relationship Id="rId7" Type="http://schemas.openxmlformats.org/officeDocument/2006/relationships/image" Target="../media/image19.svg"/><Relationship Id="rId12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29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20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33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0.svg"/><Relationship Id="rId5" Type="http://schemas.openxmlformats.org/officeDocument/2006/relationships/image" Target="../media/image28.svg"/><Relationship Id="rId15" Type="http://schemas.openxmlformats.org/officeDocument/2006/relationships/image" Target="../media/image35.svg"/><Relationship Id="rId10" Type="http://schemas.openxmlformats.org/officeDocument/2006/relationships/image" Target="../media/image13.png"/><Relationship Id="rId4" Type="http://schemas.openxmlformats.org/officeDocument/2006/relationships/image" Target="../media/image27.png"/><Relationship Id="rId9" Type="http://schemas.openxmlformats.org/officeDocument/2006/relationships/image" Target="../media/image19.svg"/><Relationship Id="rId1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4.svg"/><Relationship Id="rId5" Type="http://schemas.openxmlformats.org/officeDocument/2006/relationships/image" Target="../media/image28.svg"/><Relationship Id="rId10" Type="http://schemas.openxmlformats.org/officeDocument/2006/relationships/image" Target="../media/image13.png"/><Relationship Id="rId4" Type="http://schemas.openxmlformats.org/officeDocument/2006/relationships/image" Target="../media/image27.png"/><Relationship Id="rId9" Type="http://schemas.openxmlformats.org/officeDocument/2006/relationships/image" Target="../media/image23.svg"/><Relationship Id="rId1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4.svg"/><Relationship Id="rId5" Type="http://schemas.openxmlformats.org/officeDocument/2006/relationships/image" Target="../media/image28.svg"/><Relationship Id="rId15" Type="http://schemas.openxmlformats.org/officeDocument/2006/relationships/image" Target="../media/image39.png"/><Relationship Id="rId10" Type="http://schemas.openxmlformats.org/officeDocument/2006/relationships/image" Target="../media/image13.png"/><Relationship Id="rId4" Type="http://schemas.openxmlformats.org/officeDocument/2006/relationships/image" Target="../media/image27.png"/><Relationship Id="rId9" Type="http://schemas.openxmlformats.org/officeDocument/2006/relationships/image" Target="../media/image23.svg"/><Relationship Id="rId14" Type="http://schemas.openxmlformats.org/officeDocument/2006/relationships/image" Target="../media/image38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8.svg"/><Relationship Id="rId7" Type="http://schemas.openxmlformats.org/officeDocument/2006/relationships/image" Target="../media/image19.svg"/><Relationship Id="rId12" Type="http://schemas.openxmlformats.org/officeDocument/2006/relationships/image" Target="../media/image4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29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20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1.svg"/><Relationship Id="rId7" Type="http://schemas.openxmlformats.org/officeDocument/2006/relationships/image" Target="../media/image33.svg"/><Relationship Id="rId12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43.svg"/><Relationship Id="rId5" Type="http://schemas.openxmlformats.org/officeDocument/2006/relationships/image" Target="../media/image28.svg"/><Relationship Id="rId10" Type="http://schemas.openxmlformats.org/officeDocument/2006/relationships/image" Target="../media/image13.png"/><Relationship Id="rId4" Type="http://schemas.openxmlformats.org/officeDocument/2006/relationships/image" Target="../media/image27.png"/><Relationship Id="rId9" Type="http://schemas.openxmlformats.org/officeDocument/2006/relationships/image" Target="../media/image42.svg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126857" y="3965021"/>
            <a:ext cx="10034286" cy="12182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501"/>
              </a:lnSpc>
              <a:spcBef>
                <a:spcPct val="0"/>
              </a:spcBef>
            </a:pPr>
            <a:r>
              <a:rPr lang="en-US" sz="8500" dirty="0">
                <a:solidFill>
                  <a:srgbClr val="433831"/>
                </a:solidFill>
                <a:latin typeface="Comic Sans MS" panose="030F0702030302020204" pitchFamily="66" charset="0"/>
              </a:rPr>
              <a:t>MEET THE TEAM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911471" y="5855037"/>
            <a:ext cx="6465058" cy="92861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3973390" y="5600953"/>
            <a:ext cx="10187753" cy="411480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7871711" y="1499162"/>
            <a:ext cx="2544579" cy="239599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01715">
            <a:off x="1788107" y="6666677"/>
            <a:ext cx="1450030" cy="113063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649553">
            <a:off x="15474139" y="2470102"/>
            <a:ext cx="1562518" cy="1289788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1841545">
            <a:off x="6681852" y="2198597"/>
            <a:ext cx="1120358" cy="997119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-1812159">
            <a:off x="10487037" y="1987305"/>
            <a:ext cx="1120358" cy="997119"/>
          </a:xfrm>
          <a:prstGeom prst="rect">
            <a:avLst/>
          </a:prstGeom>
        </p:spPr>
      </p:pic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14544244" y="7545264"/>
            <a:ext cx="458160" cy="436499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5" name="Freeform 15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2676135" y="5658866"/>
            <a:ext cx="261444" cy="249084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7" name="Freeform 17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8" name="Group 18"/>
          <p:cNvGrpSpPr>
            <a:grpSpLocks noChangeAspect="1"/>
          </p:cNvGrpSpPr>
          <p:nvPr/>
        </p:nvGrpSpPr>
        <p:grpSpPr>
          <a:xfrm>
            <a:off x="3663461" y="3237660"/>
            <a:ext cx="261444" cy="249084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9" name="Freeform 19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0" name="Group 20"/>
          <p:cNvGrpSpPr>
            <a:grpSpLocks noChangeAspect="1"/>
          </p:cNvGrpSpPr>
          <p:nvPr/>
        </p:nvGrpSpPr>
        <p:grpSpPr>
          <a:xfrm>
            <a:off x="5317568" y="6783654"/>
            <a:ext cx="261444" cy="249084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1" name="Freeform 21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2" name="Group 22"/>
          <p:cNvGrpSpPr/>
          <p:nvPr/>
        </p:nvGrpSpPr>
        <p:grpSpPr>
          <a:xfrm>
            <a:off x="-533592" y="4726612"/>
            <a:ext cx="1067183" cy="1067183"/>
            <a:chOff x="0" y="0"/>
            <a:chExt cx="1422911" cy="142291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3" name="Group 23"/>
            <p:cNvGrpSpPr/>
            <p:nvPr/>
          </p:nvGrpSpPr>
          <p:grpSpPr>
            <a:xfrm>
              <a:off x="0" y="0"/>
              <a:ext cx="1422911" cy="1422911"/>
              <a:chOff x="0" y="0"/>
              <a:chExt cx="812800" cy="812800"/>
            </a:xfrm>
            <a:grpFill/>
          </p:grpSpPr>
          <p:sp>
            <p:nvSpPr>
              <p:cNvPr id="24" name="Freeform 2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85"/>
                  </a:lnSpc>
                </a:pPr>
                <a:endParaRPr/>
              </a:p>
            </p:txBody>
          </p:sp>
        </p:grpSp>
        <p:grpSp>
          <p:nvGrpSpPr>
            <p:cNvPr id="26" name="Group 26"/>
            <p:cNvGrpSpPr/>
            <p:nvPr/>
          </p:nvGrpSpPr>
          <p:grpSpPr>
            <a:xfrm>
              <a:off x="152274" y="152274"/>
              <a:ext cx="1118362" cy="1118362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85"/>
                  </a:lnSpc>
                </a:pPr>
                <a:endParaRPr/>
              </a:p>
            </p:txBody>
          </p:sp>
        </p:grpSp>
      </p:grpSp>
      <p:grpSp>
        <p:nvGrpSpPr>
          <p:cNvPr id="29" name="Group 29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0" name="Group 30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31" name="Freeform 3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2" name="TextBox 3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33" name="Group 33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34" name="Freeform 3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36" name="Group 36"/>
          <p:cNvGrpSpPr/>
          <p:nvPr/>
        </p:nvGrpSpPr>
        <p:grpSpPr>
          <a:xfrm>
            <a:off x="10038069" y="-528883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7" name="Group 37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8" name="Freeform 3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9" name="TextBox 3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40" name="Group 40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41" name="Freeform 4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42" name="TextBox 4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grpSp>
        <p:nvGrpSpPr>
          <p:cNvPr id="43" name="Group 43"/>
          <p:cNvGrpSpPr/>
          <p:nvPr/>
        </p:nvGrpSpPr>
        <p:grpSpPr>
          <a:xfrm>
            <a:off x="5150404" y="1941313"/>
            <a:ext cx="595772" cy="595772"/>
            <a:chOff x="0" y="0"/>
            <a:chExt cx="794363" cy="794363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794363" cy="794363"/>
              <a:chOff x="0" y="0"/>
              <a:chExt cx="812800" cy="812800"/>
            </a:xfrm>
            <a:grpFill/>
          </p:grpSpPr>
          <p:sp>
            <p:nvSpPr>
              <p:cNvPr id="45" name="Freeform 4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46" name="TextBox 46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10"/>
                  </a:lnSpc>
                </a:pPr>
                <a:endParaRPr/>
              </a:p>
            </p:txBody>
          </p:sp>
        </p:grpSp>
        <p:grpSp>
          <p:nvGrpSpPr>
            <p:cNvPr id="47" name="Group 47"/>
            <p:cNvGrpSpPr/>
            <p:nvPr/>
          </p:nvGrpSpPr>
          <p:grpSpPr>
            <a:xfrm>
              <a:off x="85010" y="85010"/>
              <a:ext cx="624344" cy="624344"/>
              <a:chOff x="0" y="0"/>
              <a:chExt cx="812800" cy="812800"/>
            </a:xfrm>
            <a:grpFill/>
          </p:grpSpPr>
          <p:sp>
            <p:nvSpPr>
              <p:cNvPr id="48" name="Freeform 4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49" name="TextBox 49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10"/>
                  </a:lnSpc>
                </a:pPr>
                <a:endParaRPr/>
              </a:p>
            </p:txBody>
          </p:sp>
        </p:grpSp>
      </p:grpSp>
      <p:sp>
        <p:nvSpPr>
          <p:cNvPr id="50" name="TextBox 50"/>
          <p:cNvSpPr txBox="1"/>
          <p:nvPr/>
        </p:nvSpPr>
        <p:spPr>
          <a:xfrm>
            <a:off x="4828870" y="6107896"/>
            <a:ext cx="8253226" cy="31009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5500" dirty="0">
                <a:solidFill>
                  <a:srgbClr val="433831"/>
                </a:solidFill>
                <a:latin typeface="Comic Sans MS" panose="030F0702030302020204" pitchFamily="66" charset="0"/>
              </a:rPr>
              <a:t>Early Years – Nursery</a:t>
            </a:r>
          </a:p>
          <a:p>
            <a:pPr algn="ctr">
              <a:lnSpc>
                <a:spcPts val="4759"/>
              </a:lnSpc>
            </a:pPr>
            <a:endParaRPr lang="en-US" sz="5500" dirty="0">
              <a:solidFill>
                <a:srgbClr val="433831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5500" dirty="0">
                <a:solidFill>
                  <a:srgbClr val="433831"/>
                </a:solidFill>
                <a:latin typeface="Comic Sans MS" panose="030F0702030302020204" pitchFamily="66" charset="0"/>
              </a:rPr>
              <a:t>Fairytale One Phase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endParaRPr lang="en-US" sz="5500" dirty="0">
              <a:solidFill>
                <a:srgbClr val="433831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5500" dirty="0">
                <a:solidFill>
                  <a:srgbClr val="433831"/>
                </a:solidFill>
                <a:latin typeface="Comic Sans MS" panose="030F0702030302020204" pitchFamily="66" charset="0"/>
              </a:rPr>
              <a:t>Pride Rock Class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743815">
            <a:off x="740388" y="945682"/>
            <a:ext cx="4843085" cy="444651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6369677" y="534164"/>
            <a:ext cx="10820939" cy="9601384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847601">
            <a:off x="1033913" y="4838196"/>
            <a:ext cx="4883145" cy="448329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183495" y="4021918"/>
            <a:ext cx="3621218" cy="678978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6290593" y="8534931"/>
            <a:ext cx="1450030" cy="113063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0" name="Freeform 2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4" name="TextBox 34"/>
          <p:cNvSpPr txBox="1"/>
          <p:nvPr/>
        </p:nvSpPr>
        <p:spPr>
          <a:xfrm>
            <a:off x="6345013" y="1858950"/>
            <a:ext cx="10591603" cy="6708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3"/>
              </a:lnSpc>
            </a:pPr>
            <a:r>
              <a:rPr lang="en-US" sz="6500" dirty="0">
                <a:solidFill>
                  <a:srgbClr val="433831"/>
                </a:solidFill>
                <a:latin typeface="Comic Sans MS" panose="030F0702030302020204" pitchFamily="66" charset="0"/>
              </a:rPr>
              <a:t>Early Years Staff Team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D55F173-3443-4750-B98E-5C47FD1AAE4D}"/>
              </a:ext>
            </a:extLst>
          </p:cNvPr>
          <p:cNvSpPr/>
          <p:nvPr/>
        </p:nvSpPr>
        <p:spPr>
          <a:xfrm>
            <a:off x="6775838" y="3289454"/>
            <a:ext cx="9144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4500" u="sng" dirty="0">
                <a:latin typeface="Comic Sans MS" panose="030F0702030302020204" pitchFamily="66" charset="0"/>
              </a:rPr>
              <a:t>Nursery Team </a:t>
            </a:r>
          </a:p>
          <a:p>
            <a:pPr algn="ctr"/>
            <a:r>
              <a:rPr lang="en-GB" sz="4500" dirty="0">
                <a:latin typeface="Comic Sans MS" panose="030F0702030302020204" pitchFamily="66" charset="0"/>
              </a:rPr>
              <a:t>Claire Vice</a:t>
            </a:r>
          </a:p>
          <a:p>
            <a:pPr algn="ctr"/>
            <a:endParaRPr lang="en-GB" sz="4500" dirty="0">
              <a:latin typeface="Comic Sans MS" panose="030F0702030302020204" pitchFamily="66" charset="0"/>
            </a:endParaRPr>
          </a:p>
          <a:p>
            <a:pPr algn="ctr"/>
            <a:r>
              <a:rPr lang="en-GB" sz="4500" dirty="0">
                <a:latin typeface="Comic Sans MS" panose="030F0702030302020204" pitchFamily="66" charset="0"/>
              </a:rPr>
              <a:t>Abbie Vaughan</a:t>
            </a:r>
          </a:p>
          <a:p>
            <a:pPr algn="ctr"/>
            <a:endParaRPr lang="en-GB" sz="4500" dirty="0">
              <a:latin typeface="Comic Sans MS" panose="030F0702030302020204" pitchFamily="66" charset="0"/>
            </a:endParaRPr>
          </a:p>
          <a:p>
            <a:pPr algn="ctr"/>
            <a:r>
              <a:rPr lang="en-GB" sz="4500" dirty="0">
                <a:latin typeface="Comic Sans MS" panose="030F0702030302020204" pitchFamily="66" charset="0"/>
              </a:rPr>
              <a:t>Alisha </a:t>
            </a:r>
            <a:r>
              <a:rPr lang="en-GB" sz="4500" dirty="0" err="1">
                <a:latin typeface="Comic Sans MS" panose="030F0702030302020204" pitchFamily="66" charset="0"/>
              </a:rPr>
              <a:t>Vassell</a:t>
            </a:r>
            <a:endParaRPr lang="en-GB" sz="4500" dirty="0">
              <a:latin typeface="Comic Sans MS" panose="030F0702030302020204" pitchFamily="66" charset="0"/>
            </a:endParaRPr>
          </a:p>
          <a:p>
            <a:pPr algn="ctr"/>
            <a:endParaRPr lang="en-GB" sz="4500" dirty="0">
              <a:latin typeface="Comic Sans MS" panose="030F0702030302020204" pitchFamily="66" charset="0"/>
            </a:endParaRPr>
          </a:p>
          <a:p>
            <a:pPr algn="ctr"/>
            <a:r>
              <a:rPr lang="en-GB" sz="4500" dirty="0">
                <a:latin typeface="Comic Sans MS" panose="030F0702030302020204" pitchFamily="66" charset="0"/>
              </a:rPr>
              <a:t>Noah Higgerson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067FEDE4-DFCD-4EF7-ABFB-400A6DC6446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1050" y="2893710"/>
            <a:ext cx="5143500" cy="45785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23706" y="673922"/>
            <a:ext cx="6339303" cy="118861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991049" y="1129665"/>
            <a:ext cx="5972183" cy="5001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5"/>
              </a:lnSpc>
            </a:pPr>
            <a:r>
              <a:rPr lang="en-US" sz="3816" dirty="0">
                <a:solidFill>
                  <a:srgbClr val="5B4F47"/>
                </a:solidFill>
                <a:latin typeface="Comic Sans MS" panose="030F0702030302020204" pitchFamily="66" charset="0"/>
              </a:rPr>
              <a:t>Uniform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5798277" y="8971914"/>
            <a:ext cx="1450030" cy="113063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0" name="Freeform 2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16D369B-5E9E-4DEB-9816-BEF0E0532A2D}"/>
              </a:ext>
            </a:extLst>
          </p:cNvPr>
          <p:cNvSpPr txBox="1"/>
          <p:nvPr/>
        </p:nvSpPr>
        <p:spPr>
          <a:xfrm>
            <a:off x="855059" y="1932169"/>
            <a:ext cx="8555557" cy="62940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Navy, grey or black skirt, trousers or pinafore, (shorts in summer) blue summer dress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Blue shirt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Tie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Navy cardigan or jumper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Black shoes</a:t>
            </a:r>
          </a:p>
          <a:p>
            <a:endParaRPr lang="en-GB" dirty="0"/>
          </a:p>
        </p:txBody>
      </p:sp>
      <p:pic>
        <p:nvPicPr>
          <p:cNvPr id="35" name="Picture 2">
            <a:extLst>
              <a:ext uri="{FF2B5EF4-FFF2-40B4-BE49-F238E27FC236}">
                <a16:creationId xmlns:a16="http://schemas.microsoft.com/office/drawing/2014/main" id="{86DB9454-7361-4915-98B0-F2B437339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29583" y="743550"/>
            <a:ext cx="6339303" cy="1188619"/>
          </a:xfrm>
          <a:prstGeom prst="rect">
            <a:avLst/>
          </a:prstGeom>
        </p:spPr>
      </p:pic>
      <p:sp>
        <p:nvSpPr>
          <p:cNvPr id="36" name="TextBox 3">
            <a:extLst>
              <a:ext uri="{FF2B5EF4-FFF2-40B4-BE49-F238E27FC236}">
                <a16:creationId xmlns:a16="http://schemas.microsoft.com/office/drawing/2014/main" id="{943E498B-A0F1-4596-8B98-6A768EE42390}"/>
              </a:ext>
            </a:extLst>
          </p:cNvPr>
          <p:cNvSpPr txBox="1"/>
          <p:nvPr/>
        </p:nvSpPr>
        <p:spPr>
          <a:xfrm>
            <a:off x="10513142" y="1084704"/>
            <a:ext cx="5972183" cy="5001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5"/>
              </a:lnSpc>
            </a:pPr>
            <a:r>
              <a:rPr lang="en-US" sz="3816" dirty="0">
                <a:solidFill>
                  <a:srgbClr val="5B4F47"/>
                </a:solidFill>
                <a:latin typeface="Comic Sans MS" panose="030F0702030302020204" pitchFamily="66" charset="0"/>
              </a:rPr>
              <a:t>P.E Kit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F7471A-A2A7-42AE-BF32-20FBD2EEED8C}"/>
              </a:ext>
            </a:extLst>
          </p:cNvPr>
          <p:cNvSpPr txBox="1"/>
          <p:nvPr/>
        </p:nvSpPr>
        <p:spPr>
          <a:xfrm>
            <a:off x="9663479" y="1989527"/>
            <a:ext cx="8555557" cy="62940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White top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Blue or black shorts</a:t>
            </a:r>
          </a:p>
          <a:p>
            <a:endParaRPr lang="en-GB" sz="35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Blue or black joggers and jacket or jumper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Trainers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Socks if girls are wearing tights in winter.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E06348-391A-404E-924B-35B123055284}"/>
              </a:ext>
            </a:extLst>
          </p:cNvPr>
          <p:cNvSpPr txBox="1"/>
          <p:nvPr/>
        </p:nvSpPr>
        <p:spPr>
          <a:xfrm>
            <a:off x="7377600" y="7658100"/>
            <a:ext cx="7176600" cy="25545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Please can all uniform and P.E kit be clearly named. </a:t>
            </a:r>
          </a:p>
          <a:p>
            <a:endParaRPr lang="en-GB" sz="3200" b="1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latin typeface="Comic Sans MS" panose="030F0702030302020204" pitchFamily="66" charset="0"/>
              </a:rPr>
              <a:t>P.E kit can be kept in school for half term. </a:t>
            </a:r>
          </a:p>
        </p:txBody>
      </p:sp>
    </p:spTree>
    <p:extLst>
      <p:ext uri="{BB962C8B-B14F-4D97-AF65-F5344CB8AC3E}">
        <p14:creationId xmlns:p14="http://schemas.microsoft.com/office/powerpoint/2010/main" val="1353616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286492" y="465597"/>
            <a:ext cx="6339303" cy="118861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045136" y="798050"/>
            <a:ext cx="5972183" cy="5843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5"/>
              </a:lnSpc>
            </a:pPr>
            <a:r>
              <a:rPr lang="en-US" sz="6500" dirty="0">
                <a:solidFill>
                  <a:srgbClr val="5B4F47"/>
                </a:solidFill>
                <a:latin typeface="Comic Sans MS" panose="030F0702030302020204" pitchFamily="66" charset="0"/>
              </a:rPr>
              <a:t>The school day</a:t>
            </a:r>
          </a:p>
        </p:txBody>
      </p:sp>
      <p:grpSp>
        <p:nvGrpSpPr>
          <p:cNvPr id="4" name="Group 4"/>
          <p:cNvGrpSpPr/>
          <p:nvPr/>
        </p:nvGrpSpPr>
        <p:grpSpPr>
          <a:xfrm rot="-309947">
            <a:off x="11047309" y="688015"/>
            <a:ext cx="6126253" cy="5386486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Freeform 5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 rot="-309947">
            <a:off x="11485462" y="1261634"/>
            <a:ext cx="5155977" cy="4302375"/>
            <a:chOff x="0" y="0"/>
            <a:chExt cx="6874636" cy="5736500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4"/>
            <a:srcRect l="31165" t="9670" r="31165" b="9670"/>
            <a:stretch>
              <a:fillRect/>
            </a:stretch>
          </p:blipFill>
          <p:spPr>
            <a:xfrm>
              <a:off x="0" y="0"/>
              <a:ext cx="6874636" cy="5736500"/>
            </a:xfrm>
            <a:prstGeom prst="rect">
              <a:avLst/>
            </a:prstGeom>
            <a:grpFill/>
          </p:spPr>
        </p:pic>
      </p:grpSp>
      <p:grpSp>
        <p:nvGrpSpPr>
          <p:cNvPr id="9" name="Group 9"/>
          <p:cNvGrpSpPr/>
          <p:nvPr/>
        </p:nvGrpSpPr>
        <p:grpSpPr>
          <a:xfrm rot="536749">
            <a:off x="11639389" y="4366026"/>
            <a:ext cx="6214665" cy="5541711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rot="-1001715">
            <a:off x="5798277" y="8971914"/>
            <a:ext cx="1450030" cy="113063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0" name="Freeform 2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16D369B-5E9E-4DEB-9816-BEF0E0532A2D}"/>
              </a:ext>
            </a:extLst>
          </p:cNvPr>
          <p:cNvSpPr txBox="1"/>
          <p:nvPr/>
        </p:nvSpPr>
        <p:spPr>
          <a:xfrm>
            <a:off x="816727" y="2246728"/>
            <a:ext cx="11766245" cy="6986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500" b="1" u="sng" dirty="0">
                <a:latin typeface="Comic Sans MS" panose="030F0702030302020204" pitchFamily="66" charset="0"/>
              </a:rPr>
              <a:t>Nursery</a:t>
            </a:r>
            <a:r>
              <a:rPr lang="en-GB" sz="45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4500" dirty="0">
                <a:latin typeface="Comic Sans MS" panose="030F0702030302020204" pitchFamily="66" charset="0"/>
              </a:rPr>
              <a:t>Gates open				</a:t>
            </a:r>
            <a:r>
              <a:rPr lang="en-GB" sz="4500" dirty="0" err="1">
                <a:latin typeface="Comic Sans MS" panose="030F0702030302020204" pitchFamily="66" charset="0"/>
              </a:rPr>
              <a:t>8.40am</a:t>
            </a:r>
            <a:r>
              <a:rPr lang="en-GB" sz="4500" dirty="0">
                <a:latin typeface="Comic Sans MS" panose="030F0702030302020204" pitchFamily="66" charset="0"/>
              </a:rPr>
              <a:t> – </a:t>
            </a:r>
            <a:r>
              <a:rPr lang="en-GB" sz="4500" dirty="0" err="1">
                <a:latin typeface="Comic Sans MS" panose="030F0702030302020204" pitchFamily="66" charset="0"/>
              </a:rPr>
              <a:t>8.50am</a:t>
            </a:r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dirty="0">
                <a:latin typeface="Comic Sans MS" panose="030F0702030302020204" pitchFamily="66" charset="0"/>
              </a:rPr>
              <a:t>Morning Registration   	</a:t>
            </a:r>
            <a:r>
              <a:rPr lang="en-GB" sz="4500" dirty="0" err="1">
                <a:latin typeface="Comic Sans MS" panose="030F0702030302020204" pitchFamily="66" charset="0"/>
              </a:rPr>
              <a:t>8.50am</a:t>
            </a:r>
            <a:r>
              <a:rPr lang="en-GB" sz="4500" dirty="0">
                <a:latin typeface="Comic Sans MS" panose="030F0702030302020204" pitchFamily="66" charset="0"/>
              </a:rPr>
              <a:t> – </a:t>
            </a:r>
            <a:r>
              <a:rPr lang="en-GB" sz="4500" dirty="0" err="1">
                <a:latin typeface="Comic Sans MS" panose="030F0702030302020204" pitchFamily="66" charset="0"/>
              </a:rPr>
              <a:t>8.55am</a:t>
            </a:r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dirty="0">
                <a:latin typeface="Comic Sans MS" panose="030F0702030302020204" pitchFamily="66" charset="0"/>
              </a:rPr>
              <a:t>Morning Session			</a:t>
            </a:r>
            <a:r>
              <a:rPr lang="en-GB" sz="4500" dirty="0" err="1">
                <a:latin typeface="Comic Sans MS" panose="030F0702030302020204" pitchFamily="66" charset="0"/>
              </a:rPr>
              <a:t>8.55am</a:t>
            </a:r>
            <a:r>
              <a:rPr lang="en-GB" sz="4500" dirty="0">
                <a:latin typeface="Comic Sans MS" panose="030F0702030302020204" pitchFamily="66" charset="0"/>
              </a:rPr>
              <a:t> – </a:t>
            </a:r>
            <a:r>
              <a:rPr lang="en-GB" sz="4500" dirty="0" err="1">
                <a:latin typeface="Comic Sans MS" panose="030F0702030302020204" pitchFamily="66" charset="0"/>
              </a:rPr>
              <a:t>11.45am</a:t>
            </a:r>
            <a:endParaRPr lang="en-GB" sz="4500" dirty="0">
              <a:latin typeface="Comic Sans MS" panose="030F0702030302020204" pitchFamily="66" charset="0"/>
            </a:endParaRPr>
          </a:p>
          <a:p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dirty="0">
                <a:latin typeface="Comic Sans MS" panose="030F0702030302020204" pitchFamily="66" charset="0"/>
              </a:rPr>
              <a:t>Afternoon Registration	12.20 – </a:t>
            </a:r>
            <a:r>
              <a:rPr lang="en-GB" sz="4500" dirty="0" err="1">
                <a:latin typeface="Comic Sans MS" panose="030F0702030302020204" pitchFamily="66" charset="0"/>
              </a:rPr>
              <a:t>12.25pm</a:t>
            </a:r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dirty="0">
                <a:latin typeface="Comic Sans MS" panose="030F0702030302020204" pitchFamily="66" charset="0"/>
              </a:rPr>
              <a:t>Afternoon Session		</a:t>
            </a:r>
            <a:r>
              <a:rPr lang="en-GB" sz="4500" dirty="0" err="1">
                <a:latin typeface="Comic Sans MS" panose="030F0702030302020204" pitchFamily="66" charset="0"/>
              </a:rPr>
              <a:t>12.20pm</a:t>
            </a:r>
            <a:r>
              <a:rPr lang="en-GB" sz="4500" dirty="0">
                <a:latin typeface="Comic Sans MS" panose="030F0702030302020204" pitchFamily="66" charset="0"/>
              </a:rPr>
              <a:t> -</a:t>
            </a:r>
            <a:r>
              <a:rPr lang="en-GB" sz="4500" dirty="0" err="1">
                <a:latin typeface="Comic Sans MS" panose="030F0702030302020204" pitchFamily="66" charset="0"/>
              </a:rPr>
              <a:t>3.20pm</a:t>
            </a:r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dirty="0">
                <a:latin typeface="Comic Sans MS" panose="030F0702030302020204" pitchFamily="66" charset="0"/>
              </a:rPr>
              <a:t>Gates open 				</a:t>
            </a:r>
            <a:r>
              <a:rPr lang="en-GB" sz="4500" dirty="0" err="1">
                <a:latin typeface="Comic Sans MS" panose="030F0702030302020204" pitchFamily="66" charset="0"/>
              </a:rPr>
              <a:t>3.20pm</a:t>
            </a:r>
            <a:r>
              <a:rPr lang="en-GB" sz="4500" dirty="0">
                <a:latin typeface="Comic Sans MS" panose="030F0702030302020204" pitchFamily="66" charset="0"/>
              </a:rPr>
              <a:t> – </a:t>
            </a:r>
            <a:r>
              <a:rPr lang="en-GB" sz="4500" dirty="0" err="1">
                <a:latin typeface="Comic Sans MS" panose="030F0702030302020204" pitchFamily="66" charset="0"/>
              </a:rPr>
              <a:t>3.30pm</a:t>
            </a:r>
            <a:endParaRPr lang="en-GB" sz="4500" dirty="0">
              <a:latin typeface="Comic Sans MS" panose="030F0702030302020204" pitchFamily="66" charset="0"/>
            </a:endParaRPr>
          </a:p>
          <a:p>
            <a:endParaRPr lang="en-GB" sz="3500" dirty="0">
              <a:latin typeface="Comic Sans MS" panose="030F0702030302020204" pitchFamily="66" charset="0"/>
            </a:endParaRPr>
          </a:p>
          <a:p>
            <a:endParaRPr lang="en-GB" sz="35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398930EE-FF96-4F8E-8209-53E410330D7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6" r="9681" b="30321"/>
          <a:stretch/>
        </p:blipFill>
        <p:spPr>
          <a:xfrm rot="16775292">
            <a:off x="12525894" y="4360638"/>
            <a:ext cx="4620313" cy="537588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76790" y="171899"/>
            <a:ext cx="9274519" cy="871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399" dirty="0">
                <a:solidFill>
                  <a:srgbClr val="433831"/>
                </a:solidFill>
                <a:latin typeface="Alegreya Medium Bold"/>
              </a:rPr>
              <a:t>Early Years Learning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336853" y="3935775"/>
            <a:ext cx="1073041" cy="95855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336853" y="5572577"/>
            <a:ext cx="1073041" cy="95855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336853" y="7209379"/>
            <a:ext cx="1073041" cy="95855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5385012" y="-1791155"/>
            <a:ext cx="3793807" cy="321438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549227" y="8814038"/>
            <a:ext cx="3793807" cy="321438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11538805" y="7414148"/>
            <a:ext cx="1640677" cy="127928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7407538" y="4818957"/>
            <a:ext cx="1767955" cy="1459367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1134531" y="9821715"/>
            <a:ext cx="1327199" cy="1161009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2" name="Freeform 1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5" name="Freeform 1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3485582" y="-550087"/>
            <a:ext cx="1292396" cy="1130564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19" name="Freeform 19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2" name="Freeform 2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003537" y="-1028108"/>
            <a:ext cx="4859001" cy="4655807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5401595" y="6383011"/>
            <a:ext cx="4859001" cy="4655807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45220" y="3935775"/>
            <a:ext cx="1073041" cy="95855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2069919-2A31-47A9-AD88-F1BE0FF35DF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0803504">
            <a:off x="5285163" y="1211411"/>
            <a:ext cx="11311940" cy="80631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223057" y="146472"/>
            <a:ext cx="11316267" cy="871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399" dirty="0">
                <a:solidFill>
                  <a:srgbClr val="433831"/>
                </a:solidFill>
                <a:latin typeface="Alegreya Medium Bold"/>
              </a:rPr>
              <a:t>Early Years Learning - Nursery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5437" y="3869318"/>
            <a:ext cx="948353" cy="84716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5437" y="5506120"/>
            <a:ext cx="948353" cy="84716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5437" y="7142922"/>
            <a:ext cx="948353" cy="84716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148909" y="-1484099"/>
            <a:ext cx="3352965" cy="28408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246035" y="8747582"/>
            <a:ext cx="3352965" cy="28408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10467978" y="7323439"/>
            <a:ext cx="1450030" cy="113063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359118" y="4734717"/>
            <a:ext cx="1562518" cy="1289788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0052648" y="975525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2" name="Freeform 1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5" name="Freeform 1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3594382" y="-263181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19" name="Freeform 19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2" name="Freeform 2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675023" y="-1094564"/>
            <a:ext cx="4294383" cy="41148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4165492" y="6857561"/>
            <a:ext cx="4294383" cy="41148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333804" y="3869318"/>
            <a:ext cx="948353" cy="84716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2C24C02-3C15-4600-A1FF-C1D8765855D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152400" y="952500"/>
            <a:ext cx="17292777" cy="98502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824514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779588" y="241232"/>
            <a:ext cx="11316267" cy="871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399" dirty="0">
                <a:solidFill>
                  <a:srgbClr val="433831"/>
                </a:solidFill>
                <a:latin typeface="Alegreya Medium Bold"/>
              </a:rPr>
              <a:t>Early Years Learning - Nursery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3964078"/>
            <a:ext cx="948353" cy="84716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5600880"/>
            <a:ext cx="948353" cy="84716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7237682"/>
            <a:ext cx="948353" cy="84716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11024509" y="7418199"/>
            <a:ext cx="1450030" cy="113063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2" name="Freeform 1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5" name="Freeform 1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3829538" y="-351287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19" name="Freeform 19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2" name="Freeform 2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4722023" y="6952321"/>
            <a:ext cx="4294383" cy="41148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890335" y="3964078"/>
            <a:ext cx="948353" cy="84716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9D31C9D-43CA-4E47-9738-4C03A93916A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8200" y="1096898"/>
            <a:ext cx="15667832" cy="881466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  <p:pic>
        <p:nvPicPr>
          <p:cNvPr id="29" name="Picture 26">
            <a:extLst>
              <a:ext uri="{FF2B5EF4-FFF2-40B4-BE49-F238E27FC236}">
                <a16:creationId xmlns:a16="http://schemas.microsoft.com/office/drawing/2014/main" id="{C670F1F1-B075-40A5-8F39-118B38ABD60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966092" y="-847404"/>
            <a:ext cx="4294383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589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022069" y="2694013"/>
            <a:ext cx="4642674" cy="87050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3584705"/>
            <a:ext cx="678743" cy="60632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4391053"/>
            <a:ext cx="678743" cy="60632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2810" y="5579438"/>
            <a:ext cx="678743" cy="60632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2810" y="7328761"/>
            <a:ext cx="678743" cy="60632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8125584"/>
            <a:ext cx="678743" cy="60632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916737" y="2128696"/>
            <a:ext cx="1450030" cy="113063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3" name="Group 13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4" name="Freeform 1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7" name="Freeform 1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8" name="TextBox 1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9" name="Group 19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0" name="Group 20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1" name="Freeform 2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4" name="Freeform 2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1469666" y="3362626"/>
            <a:ext cx="6673863" cy="5143227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4368772" y="391051"/>
            <a:ext cx="9203183" cy="76367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56"/>
              </a:lnSpc>
            </a:pPr>
            <a:r>
              <a:rPr lang="en-US" sz="5600" dirty="0">
                <a:solidFill>
                  <a:srgbClr val="745E4D"/>
                </a:solidFill>
                <a:latin typeface="Alegreya Medium Bold"/>
              </a:rPr>
              <a:t>Timetable – Nursery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53D1843-0CCD-444F-B8A3-D90143665B7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77770" y="1005135"/>
            <a:ext cx="16995830" cy="95398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044511" y="163090"/>
            <a:ext cx="8692251" cy="1629797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481043" y="861265"/>
            <a:ext cx="3453055" cy="61318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2"/>
              </a:lnSpc>
            </a:pPr>
            <a:r>
              <a:rPr lang="en-US" sz="6500" dirty="0">
                <a:solidFill>
                  <a:srgbClr val="433831"/>
                </a:solidFill>
                <a:latin typeface="Comic Sans MS" panose="030F0702030302020204" pitchFamily="66" charset="0"/>
              </a:rPr>
              <a:t>PE</a:t>
            </a:r>
          </a:p>
        </p:txBody>
      </p:sp>
      <p:grpSp>
        <p:nvGrpSpPr>
          <p:cNvPr id="4" name="Group 4"/>
          <p:cNvGrpSpPr/>
          <p:nvPr/>
        </p:nvGrpSpPr>
        <p:grpSpPr>
          <a:xfrm rot="-309947">
            <a:off x="11430739" y="877784"/>
            <a:ext cx="6382905" cy="5221690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Freeform 5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454389">
            <a:off x="11207415" y="4831859"/>
            <a:ext cx="5188182" cy="4763354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74820" y="3018103"/>
            <a:ext cx="678743" cy="606323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92869" y="7687850"/>
            <a:ext cx="678743" cy="606323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8418985" y="7650510"/>
            <a:ext cx="1450030" cy="113063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84578" y="2613968"/>
            <a:ext cx="1562518" cy="1289788"/>
          </a:xfrm>
          <a:prstGeom prst="rect">
            <a:avLst/>
          </a:prstGeom>
        </p:spPr>
      </p:pic>
      <p:grpSp>
        <p:nvGrpSpPr>
          <p:cNvPr id="23" name="Group 23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5" name="Freeform 2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8" name="Freeform 2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30" name="Group 30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2" name="Freeform 3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5" name="Freeform 3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7" name="Picture 3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7C251C99-CA9B-4312-B020-476A5758A439}"/>
              </a:ext>
            </a:extLst>
          </p:cNvPr>
          <p:cNvSpPr txBox="1"/>
          <p:nvPr/>
        </p:nvSpPr>
        <p:spPr>
          <a:xfrm>
            <a:off x="814497" y="1968495"/>
            <a:ext cx="11456179" cy="817146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Children have PE sessions led by their teachers, </a:t>
            </a:r>
          </a:p>
          <a:p>
            <a:r>
              <a:rPr lang="en-GB" sz="3500" dirty="0">
                <a:latin typeface="Comic Sans MS" panose="030F0702030302020204" pitchFamily="66" charset="0"/>
              </a:rPr>
              <a:t>which help them to achieve the physical </a:t>
            </a:r>
          </a:p>
          <a:p>
            <a:r>
              <a:rPr lang="en-GB" sz="3500" dirty="0">
                <a:latin typeface="Comic Sans MS" panose="030F0702030302020204" pitchFamily="66" charset="0"/>
              </a:rPr>
              <a:t>development early learning goals. </a:t>
            </a:r>
          </a:p>
          <a:p>
            <a:r>
              <a:rPr lang="en-GB" sz="3500" dirty="0">
                <a:latin typeface="Comic Sans MS" panose="030F0702030302020204" pitchFamily="66" charset="0"/>
              </a:rPr>
              <a:t>Skills taught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Balancing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Ball skills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Running, stopping and command games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Gymnastics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Jumping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Throwing and catching (Target games)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500" dirty="0">
                <a:latin typeface="Comic Sans MS" panose="030F0702030302020204" pitchFamily="66" charset="0"/>
              </a:rPr>
              <a:t>Games - athletics</a:t>
            </a:r>
          </a:p>
          <a:p>
            <a:endParaRPr lang="en-GB" sz="3500" dirty="0">
              <a:latin typeface="Comic Sans MS" panose="030F0702030302020204" pitchFamily="66" charset="0"/>
            </a:endParaRPr>
          </a:p>
          <a:p>
            <a:r>
              <a:rPr lang="en-GB" sz="3500" dirty="0">
                <a:latin typeface="Comic Sans MS" panose="030F0702030302020204" pitchFamily="66" charset="0"/>
              </a:rPr>
              <a:t>Additional Yoga sessions and Partner Games support the children in their movement and Team building development.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A8CC6FE-2735-4081-A850-86DEBE938D6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815026" y="3290583"/>
            <a:ext cx="5394218" cy="439726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638830" y="335328"/>
            <a:ext cx="5569328" cy="104424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752814" y="591873"/>
            <a:ext cx="5213362" cy="6540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42"/>
              </a:lnSpc>
            </a:pPr>
            <a:r>
              <a:rPr lang="en-US" sz="6500" dirty="0">
                <a:solidFill>
                  <a:srgbClr val="433831"/>
                </a:solidFill>
                <a:latin typeface="Comic Sans MS" panose="030F0702030302020204" pitchFamily="66" charset="0"/>
              </a:rPr>
              <a:t>Experiences</a:t>
            </a:r>
            <a:r>
              <a:rPr lang="en-US" sz="6500" dirty="0">
                <a:solidFill>
                  <a:srgbClr val="433831"/>
                </a:solidFill>
                <a:latin typeface="Alegreya Medium Bold"/>
              </a:rPr>
              <a:t> </a:t>
            </a:r>
          </a:p>
        </p:txBody>
      </p:sp>
      <p:grpSp>
        <p:nvGrpSpPr>
          <p:cNvPr id="4" name="Group 4"/>
          <p:cNvGrpSpPr/>
          <p:nvPr/>
        </p:nvGrpSpPr>
        <p:grpSpPr>
          <a:xfrm rot="-309947">
            <a:off x="10958017" y="676648"/>
            <a:ext cx="5629656" cy="5168680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Freeform 5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454389">
            <a:off x="11935593" y="5760596"/>
            <a:ext cx="5188182" cy="4763354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3354111"/>
            <a:ext cx="678743" cy="606323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4250055"/>
            <a:ext cx="678743" cy="606323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5148819"/>
            <a:ext cx="678743" cy="60632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6421284"/>
            <a:ext cx="678743" cy="606323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7356846"/>
            <a:ext cx="678743" cy="606323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8418985" y="7650510"/>
            <a:ext cx="1450030" cy="113063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84578" y="2613968"/>
            <a:ext cx="1562518" cy="1289788"/>
          </a:xfrm>
          <a:prstGeom prst="rect">
            <a:avLst/>
          </a:prstGeom>
        </p:spPr>
      </p:pic>
      <p:grpSp>
        <p:nvGrpSpPr>
          <p:cNvPr id="23" name="Group 23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5" name="Freeform 2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8" name="Freeform 2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30" name="Group 30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2" name="Freeform 3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5" name="Freeform 3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7" name="Picture 3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44F415BB-1997-4D60-954E-71B9A85747BE}"/>
              </a:ext>
            </a:extLst>
          </p:cNvPr>
          <p:cNvSpPr txBox="1"/>
          <p:nvPr/>
        </p:nvSpPr>
        <p:spPr>
          <a:xfrm>
            <a:off x="1649504" y="1449688"/>
            <a:ext cx="9938042" cy="100027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We aim to enrich our curriculum with in school and out of school experiences.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Plans for this term: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Food Tasting – fruits and foods from different cultures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Autumn – Seasonal Stay and Play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Cooking – biscuit and cake decorating, cake making, vegetable soup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Open day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Theatre Trip – Warwick Arts Centre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Reception Nativity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Nursery Christmas Carols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Christmas fair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Christmas Stay and Play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Family bingo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500" dirty="0">
              <a:latin typeface="Comic Sans MS" panose="030F0702030302020204" pitchFamily="66" charset="0"/>
            </a:endParaRP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endParaRPr lang="en-GB" sz="2500" dirty="0">
              <a:latin typeface="Comic Sans MS" panose="030F0702030302020204" pitchFamily="66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373089A0-16E9-44AA-A4F8-EAF0B5FB0C8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35471">
            <a:off x="11665171" y="920626"/>
            <a:ext cx="4567778" cy="467647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CF12CCE-63E2-4711-9CF0-DE58942CC0C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05703">
            <a:off x="12394802" y="6410660"/>
            <a:ext cx="4331301" cy="35086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077175" y="366985"/>
            <a:ext cx="8196816" cy="84975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399" dirty="0">
                <a:solidFill>
                  <a:srgbClr val="433831"/>
                </a:solidFill>
                <a:latin typeface="Comic Sans MS" panose="030F0702030302020204" pitchFamily="66" charset="0"/>
              </a:rPr>
              <a:t>How to help at home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3964078"/>
            <a:ext cx="948353" cy="84716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5600880"/>
            <a:ext cx="948353" cy="84716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7237682"/>
            <a:ext cx="948353" cy="84716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11024509" y="7418199"/>
            <a:ext cx="1450030" cy="113063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2" name="Freeform 1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5" name="Freeform 1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3156113" y="74523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19" name="Freeform 19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2" name="Freeform 2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890335" y="3964078"/>
            <a:ext cx="948353" cy="84716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B247957-E2BB-493A-AB1D-289FE8579A08}"/>
              </a:ext>
            </a:extLst>
          </p:cNvPr>
          <p:cNvSpPr txBox="1"/>
          <p:nvPr/>
        </p:nvSpPr>
        <p:spPr>
          <a:xfrm>
            <a:off x="609600" y="1271932"/>
            <a:ext cx="17131966" cy="103259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800" b="1" dirty="0">
                <a:latin typeface="Comic Sans MS" panose="030F0702030302020204" pitchFamily="66" charset="0"/>
              </a:rPr>
              <a:t>Talk to your child </a:t>
            </a:r>
            <a:r>
              <a:rPr lang="en-GB" sz="3800" dirty="0">
                <a:latin typeface="Comic Sans MS" panose="030F0702030302020204" pitchFamily="66" charset="0"/>
              </a:rPr>
              <a:t>about what they have been learning at school and what they notice of the world around them.</a:t>
            </a:r>
          </a:p>
          <a:p>
            <a:endParaRPr lang="en-GB" sz="3800" b="1" dirty="0">
              <a:latin typeface="Comic Sans MS" panose="030F0702030302020204" pitchFamily="66" charset="0"/>
            </a:endParaRPr>
          </a:p>
          <a:p>
            <a:r>
              <a:rPr lang="en-GB" sz="3800" b="1" dirty="0">
                <a:latin typeface="Comic Sans MS" panose="030F0702030302020204" pitchFamily="66" charset="0"/>
              </a:rPr>
              <a:t>Share a story with your child everyday</a:t>
            </a:r>
            <a:r>
              <a:rPr lang="en-GB" sz="3800" dirty="0">
                <a:latin typeface="Comic Sans MS" panose="030F0702030302020204" pitchFamily="66" charset="0"/>
              </a:rPr>
              <a:t>. Once they have words to read or a story, listen to them read them at least 4 times a week.</a:t>
            </a:r>
          </a:p>
          <a:p>
            <a:endParaRPr lang="en-GB" sz="3800" dirty="0">
              <a:latin typeface="Comic Sans MS" panose="030F0702030302020204" pitchFamily="66" charset="0"/>
            </a:endParaRPr>
          </a:p>
          <a:p>
            <a:r>
              <a:rPr lang="en-GB" sz="3800" b="1" dirty="0">
                <a:latin typeface="Comic Sans MS" panose="030F0702030302020204" pitchFamily="66" charset="0"/>
              </a:rPr>
              <a:t>Help them to count </a:t>
            </a:r>
            <a:r>
              <a:rPr lang="en-GB" sz="3800" dirty="0">
                <a:latin typeface="Comic Sans MS" panose="030F0702030302020204" pitchFamily="66" charset="0"/>
              </a:rPr>
              <a:t>and notice numbers wherever you go.</a:t>
            </a:r>
          </a:p>
          <a:p>
            <a:endParaRPr lang="en-GB" sz="3800" dirty="0">
              <a:latin typeface="Comic Sans MS" panose="030F0702030302020204" pitchFamily="66" charset="0"/>
            </a:endParaRPr>
          </a:p>
          <a:p>
            <a:r>
              <a:rPr lang="en-GB" sz="3800" b="1" dirty="0">
                <a:latin typeface="Comic Sans MS" panose="030F0702030302020204" pitchFamily="66" charset="0"/>
              </a:rPr>
              <a:t>Ensure your child has a suitable bedtime, </a:t>
            </a:r>
            <a:r>
              <a:rPr lang="en-GB" sz="3800" dirty="0">
                <a:latin typeface="Comic Sans MS" panose="030F0702030302020204" pitchFamily="66" charset="0"/>
              </a:rPr>
              <a:t>so they can be wide awake and ready to learn in school. Make time for them to have a healthy breakfast before coming to school.</a:t>
            </a:r>
          </a:p>
          <a:p>
            <a:endParaRPr lang="en-GB" sz="3800" b="1" dirty="0">
              <a:latin typeface="Comic Sans MS" panose="030F0702030302020204" pitchFamily="66" charset="0"/>
            </a:endParaRPr>
          </a:p>
          <a:p>
            <a:r>
              <a:rPr lang="en-GB" sz="3800" b="1" dirty="0">
                <a:latin typeface="Comic Sans MS" panose="030F0702030302020204" pitchFamily="66" charset="0"/>
              </a:rPr>
              <a:t>Talk about the sounds you hear around you. </a:t>
            </a:r>
            <a:r>
              <a:rPr lang="en-GB" sz="3800" dirty="0">
                <a:latin typeface="Comic Sans MS" panose="030F0702030302020204" pitchFamily="66" charset="0"/>
              </a:rPr>
              <a:t>Identify and name the source of sounds you hear. Make rhymes explicit. Talk about beginning sound e.g. play ‘I spy’</a:t>
            </a:r>
            <a:endParaRPr lang="en-GB" sz="3800" b="1" dirty="0">
              <a:latin typeface="Comic Sans MS" panose="030F0702030302020204" pitchFamily="66" charset="0"/>
            </a:endParaRPr>
          </a:p>
          <a:p>
            <a:endParaRPr lang="en-GB" sz="2700" b="1" dirty="0"/>
          </a:p>
          <a:p>
            <a:endParaRPr lang="en-GB" sz="32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D460978-2A0F-4065-8466-94303367AC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942276">
            <a:off x="14592162" y="3899425"/>
            <a:ext cx="1987315" cy="189137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743815">
            <a:off x="942029" y="804139"/>
            <a:ext cx="5944700" cy="6444662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173750" y="712871"/>
            <a:ext cx="9601384" cy="9601384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7509204" y="1537262"/>
            <a:ext cx="8420389" cy="6708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48"/>
              </a:lnSpc>
            </a:pPr>
            <a:r>
              <a:rPr lang="en-US" sz="6500" dirty="0">
                <a:solidFill>
                  <a:srgbClr val="5B4F47"/>
                </a:solidFill>
                <a:latin typeface="Comic Sans MS" panose="030F0702030302020204" pitchFamily="66" charset="0"/>
              </a:rPr>
              <a:t>PTA</a:t>
            </a:r>
          </a:p>
        </p:txBody>
      </p:sp>
      <p:grpSp>
        <p:nvGrpSpPr>
          <p:cNvPr id="9" name="Group 9"/>
          <p:cNvGrpSpPr/>
          <p:nvPr/>
        </p:nvGrpSpPr>
        <p:grpSpPr>
          <a:xfrm rot="847601">
            <a:off x="1033913" y="4838196"/>
            <a:ext cx="4883145" cy="448329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477626" y="3896357"/>
            <a:ext cx="789680" cy="70542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6290593" y="8534931"/>
            <a:ext cx="1450030" cy="1130633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21" name="Group 21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6" name="Freeform 26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8" name="Group 28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3" name="Freeform 3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5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091D1854-DC14-417A-9DD3-2241C8E6624C}"/>
              </a:ext>
            </a:extLst>
          </p:cNvPr>
          <p:cNvSpPr txBox="1"/>
          <p:nvPr/>
        </p:nvSpPr>
        <p:spPr>
          <a:xfrm>
            <a:off x="8741682" y="2749904"/>
            <a:ext cx="7010400" cy="378565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If you are interested in being part of our PTA, please see Mrs </a:t>
            </a:r>
            <a:r>
              <a:rPr lang="en-GB" sz="4800" dirty="0" err="1">
                <a:latin typeface="Comic Sans MS" panose="030F0702030302020204" pitchFamily="66" charset="0"/>
              </a:rPr>
              <a:t>Penlington</a:t>
            </a:r>
            <a:r>
              <a:rPr lang="en-GB" sz="4800" dirty="0">
                <a:latin typeface="Comic Sans MS" panose="030F0702030302020204" pitchFamily="66" charset="0"/>
              </a:rPr>
              <a:t> to express your interest.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EECDF9B-01E6-4702-8353-FEC73B97A29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22299" y="3653693"/>
            <a:ext cx="8118625" cy="348005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9e3162e-f5f3-47b6-9b07-3ff31bc2668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EC45960C30DF4F849FE55309AA1D21" ma:contentTypeVersion="18" ma:contentTypeDescription="Create a new document." ma:contentTypeScope="" ma:versionID="1c3672f0a32821ec08fe9f301f555812">
  <xsd:schema xmlns:xsd="http://www.w3.org/2001/XMLSchema" xmlns:xs="http://www.w3.org/2001/XMLSchema" xmlns:p="http://schemas.microsoft.com/office/2006/metadata/properties" xmlns:ns3="92b0dab0-21f0-47d1-a540-abbb716456c5" xmlns:ns4="79e3162e-f5f3-47b6-9b07-3ff31bc2668d" targetNamespace="http://schemas.microsoft.com/office/2006/metadata/properties" ma:root="true" ma:fieldsID="f1ed5733c09916a038ce471cfe9a1837" ns3:_="" ns4:_="">
    <xsd:import namespace="92b0dab0-21f0-47d1-a540-abbb716456c5"/>
    <xsd:import namespace="79e3162e-f5f3-47b6-9b07-3ff31bc2668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b0dab0-21f0-47d1-a540-abbb716456c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e3162e-f5f3-47b6-9b07-3ff31bc266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9778C4-EB07-4CFD-A26E-7CC629BE1C35}">
  <ds:schemaRefs>
    <ds:schemaRef ds:uri="http://www.w3.org/XML/1998/namespace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http://schemas.openxmlformats.org/package/2006/metadata/core-properties"/>
    <ds:schemaRef ds:uri="79e3162e-f5f3-47b6-9b07-3ff31bc2668d"/>
    <ds:schemaRef ds:uri="92b0dab0-21f0-47d1-a540-abbb716456c5"/>
  </ds:schemaRefs>
</ds:datastoreItem>
</file>

<file path=customXml/itemProps2.xml><?xml version="1.0" encoding="utf-8"?>
<ds:datastoreItem xmlns:ds="http://schemas.openxmlformats.org/officeDocument/2006/customXml" ds:itemID="{65B74743-5ED3-4246-A72A-AA4D6BBF7A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B4199F-E759-42D1-B319-364061CE88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b0dab0-21f0-47d1-a540-abbb716456c5"/>
    <ds:schemaRef ds:uri="79e3162e-f5f3-47b6-9b07-3ff31bc266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468</Words>
  <Application>Microsoft Office PowerPoint</Application>
  <PresentationFormat>Custom</PresentationFormat>
  <Paragraphs>97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Comic Sans MS</vt:lpstr>
      <vt:lpstr>Calibri</vt:lpstr>
      <vt:lpstr>Arial</vt:lpstr>
      <vt:lpstr>Alegreya Medium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Brown and Beige Minimalist Modern illustrated Book Lover Presentation</dc:title>
  <dc:creator>Ruth Astley (KG)</dc:creator>
  <cp:lastModifiedBy>A. Hayward (KG)</cp:lastModifiedBy>
  <cp:revision>34</cp:revision>
  <dcterms:created xsi:type="dcterms:W3CDTF">2006-08-16T00:00:00Z</dcterms:created>
  <dcterms:modified xsi:type="dcterms:W3CDTF">2024-09-22T19:25:02Z</dcterms:modified>
  <dc:identifier>DAFMarlbHAA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0x010100C0EC45960C30DF4F849FE55309AA1D21</vt:lpwstr>
  </property>
  <property fmtid="{D5CDD505-2E9C-101B-9397-08002B2CF9AE}" pid="3" name="Order">
    <vt:r8>4444800</vt:r8>
  </property>
  <property fmtid="{D5CDD505-2E9C-101B-9397-08002B2CF9AE}" pid="4" name="Staff Category">
    <vt:lpwstr/>
  </property>
</Properties>
</file>